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C07DB-F7DD-4AB2-9BE4-63A63C7D0AC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694B4-68A6-4A0E-AADE-3FC5203A3B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기도문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381000"/>
            <a:ext cx="24384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주기도문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057400"/>
            <a:ext cx="5486400" cy="1752600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하늘에 계신 아버지 이름 거룩하사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1800" b="1" dirty="0">
                <a:solidFill>
                  <a:schemeClr val="tx1"/>
                </a:solidFill>
              </a:rPr>
              <a:t>나라 임하시고 뜻이 이루어지이다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일용할 양식 주시고 우리들의 큰 죄 다 용서하옵시며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또 시험에 </a:t>
            </a:r>
            <a:r>
              <a:rPr lang="ko-KR" altLang="en-US" sz="1800" b="1" dirty="0">
                <a:solidFill>
                  <a:schemeClr val="tx1"/>
                </a:solidFill>
              </a:rPr>
              <a:t>들게 마시고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다만 악에서 </a:t>
            </a:r>
            <a:r>
              <a:rPr lang="ko-KR" altLang="en-US" sz="1800" b="1" dirty="0">
                <a:solidFill>
                  <a:schemeClr val="tx1"/>
                </a:solidFill>
              </a:rPr>
              <a:t>구원하소서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대개 주의 나라 주의 권세 주의 영광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영원히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주기도문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주기도문송</dc:title>
  <dc:creator>user</dc:creator>
  <cp:lastModifiedBy>mary</cp:lastModifiedBy>
  <cp:revision>9</cp:revision>
  <dcterms:created xsi:type="dcterms:W3CDTF">2016-04-22T14:28:19Z</dcterms:created>
  <dcterms:modified xsi:type="dcterms:W3CDTF">2018-08-16T21:51:06Z</dcterms:modified>
</cp:coreProperties>
</file>