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0A6A8-C3C7-4D7E-9364-1C9C49F5B935}" type="datetimeFigureOut">
              <a:rPr lang="en-US" smtClean="0"/>
              <a:pPr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1059A-EC38-4C15-B091-209122F18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0"/>
            <a:ext cx="3086100" cy="7921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은혜 아니면</a:t>
            </a:r>
            <a:r>
              <a:rPr lang="ko-KR" altLang="en-US" b="1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486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ko-KR" altLang="en-US" b="1" dirty="0" smtClean="0"/>
              <a:t>어둠 속 헤매이던 내 영혼 갈길 몰라 방황할 때에</a:t>
            </a:r>
            <a:br>
              <a:rPr lang="ko-KR" altLang="en-US" b="1" dirty="0" smtClean="0"/>
            </a:br>
            <a:r>
              <a:rPr lang="ko-KR" altLang="en-US" b="1" dirty="0" smtClean="0"/>
              <a:t>주의 십자가 영광의 그 빛이 나를 향해 비추어주셨네</a:t>
            </a:r>
            <a:br>
              <a:rPr lang="ko-KR" altLang="en-US" b="1" dirty="0" smtClean="0"/>
            </a:br>
            <a:r>
              <a:rPr lang="ko-KR" altLang="en-US" b="1" dirty="0" smtClean="0"/>
              <a:t>주홍빛보다 더 붉은 내 죄 그리스도의 피로 씻기어</a:t>
            </a:r>
            <a:br>
              <a:rPr lang="ko-KR" altLang="en-US" b="1" dirty="0" smtClean="0"/>
            </a:br>
            <a:r>
              <a:rPr lang="ko-KR" altLang="en-US" b="1" dirty="0" smtClean="0"/>
              <a:t>완전한 사랑 주님의 은혜로 새 생명 주께 얻었네</a:t>
            </a:r>
            <a:br>
              <a:rPr lang="ko-KR" altLang="en-US" b="1" dirty="0" smtClean="0"/>
            </a:br>
            <a:r>
              <a:rPr lang="ko-KR" altLang="en-US" b="1" dirty="0" smtClean="0"/>
              <a:t>은혜 아니면 나 서지 못하네 십자가의 그 사랑 능력 아니면 나 서지 못하네</a:t>
            </a:r>
            <a:br>
              <a:rPr lang="ko-KR" altLang="en-US" b="1" dirty="0" smtClean="0"/>
            </a:br>
            <a:r>
              <a:rPr lang="ko-KR" altLang="en-US" b="1" dirty="0" smtClean="0"/>
              <a:t>은혜 아니면 나 서지 못하네 놀라운 사랑 그 은혜 아니면 나 서지 못하네</a:t>
            </a:r>
            <a:endParaRPr lang="en-US" altLang="ko-KR" b="1" dirty="0" smtClean="0"/>
          </a:p>
          <a:p>
            <a:pPr marL="0" indent="0">
              <a:buNone/>
            </a:pPr>
            <a:endParaRPr lang="en-US" altLang="ko-KR" b="1" dirty="0" smtClean="0"/>
          </a:p>
          <a:p>
            <a:pPr marL="0" indent="0">
              <a:buNone/>
            </a:pP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나의 노력과 의지가 아닌 오직 주님의 그 뜻 안에서</a:t>
            </a:r>
            <a:br>
              <a:rPr lang="ko-KR" altLang="en-US" b="1" dirty="0" smtClean="0"/>
            </a:br>
            <a:r>
              <a:rPr lang="ko-KR" altLang="en-US" b="1" dirty="0" smtClean="0"/>
              <a:t>의로운 자라 내게 말씀하셨네  완전하신 그 은혜로</a:t>
            </a:r>
            <a:br>
              <a:rPr lang="ko-KR" altLang="en-US" b="1" dirty="0" smtClean="0"/>
            </a:br>
            <a:r>
              <a:rPr lang="ko-KR" altLang="en-US" b="1" dirty="0" smtClean="0"/>
              <a:t>은혜 아니면 나 서지 못하네  십자가의 그 사랑 능력 아니면 나 서지 못하네</a:t>
            </a:r>
            <a:br>
              <a:rPr lang="ko-KR" altLang="en-US" b="1" dirty="0" smtClean="0"/>
            </a:br>
            <a:r>
              <a:rPr lang="ko-KR" altLang="en-US" b="1" dirty="0" smtClean="0"/>
              <a:t>은혜 아니면 나 서지 못하네  완전한 사랑 그 은혜 아니면 나 서지 못하네</a:t>
            </a:r>
            <a:endParaRPr lang="en-US" altLang="ko-KR" b="1" dirty="0" smtClean="0"/>
          </a:p>
          <a:p>
            <a:pPr marL="0" indent="0">
              <a:buNone/>
            </a:pPr>
            <a:endParaRPr lang="en-US" altLang="ko-KR" b="1" dirty="0" smtClean="0"/>
          </a:p>
          <a:p>
            <a:pPr marL="0" indent="0">
              <a:buNone/>
            </a:pP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이제 나 사는 것 아니요 오직 예수 내 안에 살아계시니</a:t>
            </a:r>
            <a:br>
              <a:rPr lang="ko-KR" altLang="en-US" b="1" dirty="0" smtClean="0"/>
            </a:br>
            <a:r>
              <a:rPr lang="ko-KR" altLang="en-US" b="1" dirty="0" smtClean="0"/>
              <a:t>나의 능력 아닌 주의 능력으로 이제 주와 함께 살리라</a:t>
            </a:r>
            <a:br>
              <a:rPr lang="ko-KR" altLang="en-US" b="1" dirty="0" smtClean="0"/>
            </a:br>
            <a:r>
              <a:rPr lang="ko-KR" altLang="en-US" b="1" dirty="0" smtClean="0"/>
              <a:t>오직 은혜로 나 살아가리라 십자가의 그 사랑 주의 능력으로 나는 서리라</a:t>
            </a:r>
            <a:br>
              <a:rPr lang="ko-KR" altLang="en-US" b="1" dirty="0" smtClean="0"/>
            </a:br>
            <a:r>
              <a:rPr lang="ko-KR" altLang="en-US" b="1" dirty="0" smtClean="0"/>
              <a:t>주의 은혜로 나 살아가리라 십자가 사랑 그 능력으로 나 살리라</a:t>
            </a:r>
            <a:br>
              <a:rPr lang="ko-KR" altLang="en-US" b="1" dirty="0" smtClean="0"/>
            </a:br>
            <a:r>
              <a:rPr lang="ko-KR" altLang="en-US" b="1" dirty="0" smtClean="0"/>
              <a:t>주 은혜로 나 살리라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은혜 아니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은혜 아니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은혜 아니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은혜 아니면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은혜 아니면 </dc:title>
  <dc:creator>jungyeo park</dc:creator>
  <cp:lastModifiedBy>jungyeo park</cp:lastModifiedBy>
  <cp:revision>7</cp:revision>
  <dcterms:created xsi:type="dcterms:W3CDTF">2016-04-14T11:39:46Z</dcterms:created>
  <dcterms:modified xsi:type="dcterms:W3CDTF">2016-04-14T13:03:30Z</dcterms:modified>
</cp:coreProperties>
</file>