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78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F73E-C348-4F8D-B185-588BFA101AAB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8FD9-8E42-4BEC-A993-8ABD6A365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F73E-C348-4F8D-B185-588BFA101AAB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8FD9-8E42-4BEC-A993-8ABD6A365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F73E-C348-4F8D-B185-588BFA101AAB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8FD9-8E42-4BEC-A993-8ABD6A365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F73E-C348-4F8D-B185-588BFA101AAB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8FD9-8E42-4BEC-A993-8ABD6A365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F73E-C348-4F8D-B185-588BFA101AAB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8FD9-8E42-4BEC-A993-8ABD6A365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F73E-C348-4F8D-B185-588BFA101AAB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8FD9-8E42-4BEC-A993-8ABD6A365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F73E-C348-4F8D-B185-588BFA101AAB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8FD9-8E42-4BEC-A993-8ABD6A365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F73E-C348-4F8D-B185-588BFA101AAB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8FD9-8E42-4BEC-A993-8ABD6A365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F73E-C348-4F8D-B185-588BFA101AAB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8FD9-8E42-4BEC-A993-8ABD6A365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F73E-C348-4F8D-B185-588BFA101AAB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8FD9-8E42-4BEC-A993-8ABD6A365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F73E-C348-4F8D-B185-588BFA101AAB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68FD9-8E42-4BEC-A993-8ABD6A365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6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CF73E-C348-4F8D-B185-588BFA101AAB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68FD9-8E42-4BEC-A993-8ABD6A365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95736" y="476672"/>
            <a:ext cx="4752528" cy="70609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예수 내 영혼의 사랑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63588" y="1772816"/>
            <a:ext cx="7416824" cy="4262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400" b="1" dirty="0" smtClean="0"/>
              <a:t>예수 내영혼의 사랑 </a:t>
            </a:r>
            <a:r>
              <a:rPr lang="ko-KR" altLang="en-US" sz="2400" b="1" dirty="0" smtClean="0"/>
              <a:t>  예수 </a:t>
            </a:r>
            <a:r>
              <a:rPr lang="ko-KR" altLang="en-US" sz="2400" b="1" dirty="0" smtClean="0"/>
              <a:t>나는 포기할수 없네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수렁에서 나를 건지시고 </a:t>
            </a:r>
            <a:r>
              <a:rPr lang="ko-KR" altLang="en-US" sz="2400" b="1" dirty="0" smtClean="0"/>
              <a:t> 반석에 </a:t>
            </a:r>
            <a:r>
              <a:rPr lang="ko-KR" altLang="en-US" sz="2400" b="1" dirty="0" smtClean="0"/>
              <a:t>세우심을 이제 </a:t>
            </a:r>
            <a:r>
              <a:rPr lang="ko-KR" altLang="en-US" sz="2400" b="1" dirty="0" smtClean="0"/>
              <a:t>아네</a:t>
            </a:r>
            <a:endParaRPr lang="en-US" altLang="ko-KR" sz="2400" b="1" dirty="0" smtClean="0"/>
          </a:p>
          <a:p>
            <a:pPr marL="0" indent="0">
              <a:buNone/>
            </a:pPr>
            <a:endParaRPr lang="en-US" altLang="ko-KR" sz="2400" b="1" dirty="0" smtClean="0"/>
          </a:p>
          <a:p>
            <a:pPr marL="0" indent="0">
              <a:buNone/>
            </a:pPr>
            <a:endParaRPr lang="en-US" altLang="ko-KR" sz="2400" b="1" dirty="0" smtClean="0"/>
          </a:p>
          <a:p>
            <a:pPr marL="0" indent="0">
              <a:buNone/>
            </a:pPr>
            <a:endParaRPr lang="en-US" altLang="ko-KR" sz="2400" b="1" dirty="0" smtClean="0"/>
          </a:p>
          <a:p>
            <a:pPr marL="0" indent="0">
              <a:buNone/>
            </a:pPr>
            <a:endParaRPr lang="en-US" altLang="ko-KR" sz="2400" b="1" dirty="0" smtClean="0"/>
          </a:p>
          <a:p>
            <a:pPr marL="0" indent="0">
              <a:buNone/>
            </a:pP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>사랑해 </a:t>
            </a:r>
            <a:r>
              <a:rPr lang="ko-KR" altLang="en-US" sz="2400" b="1" dirty="0" smtClean="0"/>
              <a:t>의지해 </a:t>
            </a:r>
            <a:r>
              <a:rPr lang="ko-KR" altLang="en-US" sz="2400" b="1" dirty="0" smtClean="0"/>
              <a:t> 나의 </a:t>
            </a:r>
            <a:r>
              <a:rPr lang="ko-KR" altLang="en-US" sz="2400" b="1" dirty="0" smtClean="0"/>
              <a:t>모든것 다 없어진다해도 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내구주 절친한 친구 </a:t>
            </a:r>
            <a:r>
              <a:rPr lang="ko-KR" altLang="en-US" sz="2400" b="1" dirty="0" smtClean="0"/>
              <a:t> 주를 </a:t>
            </a:r>
            <a:r>
              <a:rPr lang="ko-KR" altLang="en-US" sz="2400" b="1" dirty="0" smtClean="0"/>
              <a:t>경배해 </a:t>
            </a:r>
            <a:r>
              <a:rPr lang="ko-KR" altLang="en-US" sz="2400" b="1" dirty="0" smtClean="0"/>
              <a:t>세상끝날까지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예수 내 영혼의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예수 내 영혼의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내 영혼의 사랑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앞에 다 엎드려 </dc:title>
  <dc:creator>mary</dc:creator>
  <cp:lastModifiedBy>jungyeo park</cp:lastModifiedBy>
  <cp:revision>12</cp:revision>
  <dcterms:created xsi:type="dcterms:W3CDTF">2016-04-11T13:01:09Z</dcterms:created>
  <dcterms:modified xsi:type="dcterms:W3CDTF">2016-04-11T17:49:59Z</dcterms:modified>
</cp:coreProperties>
</file>