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970B7-EE55-4AB0-8824-E84EAD13AC48}" type="datetimeFigureOut">
              <a:rPr lang="en-US" smtClean="0"/>
              <a:pPr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2ED27-711B-428A-B8AD-23CEA0E5EB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름다우신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름다우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0" y="762000"/>
            <a:ext cx="29718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아름다우신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590800"/>
            <a:ext cx="5410200" cy="3886200"/>
          </a:xfrm>
          <a:noFill/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내 안에 주를 향한 이노래 영원한 노래 있으니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날 향한 주님의 크신 사랑 영원히 찬양하리라</a:t>
            </a:r>
            <a:r>
              <a:rPr lang="en-US" altLang="ko-KR" sz="2000" b="1" dirty="0" smtClean="0"/>
              <a:t>x2</a:t>
            </a:r>
          </a:p>
          <a:p>
            <a:pPr marL="0" indent="0">
              <a:buNone/>
            </a:pPr>
            <a:r>
              <a:rPr lang="ko-KR" altLang="en-US" sz="2000" b="1" dirty="0" smtClean="0"/>
              <a:t>영원히 찬양하리라</a:t>
            </a: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아름다우신 오놀라우신 형언할 수 없는 사랑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오 위대하신 하나님의 사랑 영원히 찬양하리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십자가 그사랑 찬양하리 날 구원하신 그사랑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내 삶을 드려 찬양하리라 놀라우신 주의사랑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영원히 찬양하리라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주와 같은 분은 없네 이세상 그누구도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주와 같은 분은 없네 누구도 비길 수 없네 </a:t>
            </a:r>
            <a:r>
              <a:rPr lang="en-US" altLang="ko-KR" sz="2000" b="1" dirty="0" smtClean="0"/>
              <a:t>x2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아름다우신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아름다우신</dc:title>
  <dc:creator>jungyeo park</dc:creator>
  <cp:lastModifiedBy>mary</cp:lastModifiedBy>
  <cp:revision>8</cp:revision>
  <dcterms:created xsi:type="dcterms:W3CDTF">2016-04-01T01:34:43Z</dcterms:created>
  <dcterms:modified xsi:type="dcterms:W3CDTF">2021-02-24T19:53:24Z</dcterms:modified>
</cp:coreProperties>
</file>