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177BB-75C8-4572-8A56-C304A4C42DF1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C470E-4244-43BA-96AA-049AB831AE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177BB-75C8-4572-8A56-C304A4C42DF1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C470E-4244-43BA-96AA-049AB831AE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177BB-75C8-4572-8A56-C304A4C42DF1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C470E-4244-43BA-96AA-049AB831AE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177BB-75C8-4572-8A56-C304A4C42DF1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C470E-4244-43BA-96AA-049AB831AE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177BB-75C8-4572-8A56-C304A4C42DF1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C470E-4244-43BA-96AA-049AB831AE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177BB-75C8-4572-8A56-C304A4C42DF1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C470E-4244-43BA-96AA-049AB831AE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177BB-75C8-4572-8A56-C304A4C42DF1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C470E-4244-43BA-96AA-049AB831AE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177BB-75C8-4572-8A56-C304A4C42DF1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C470E-4244-43BA-96AA-049AB831AE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177BB-75C8-4572-8A56-C304A4C42DF1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C470E-4244-43BA-96AA-049AB831AE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177BB-75C8-4572-8A56-C304A4C42DF1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C470E-4244-43BA-96AA-049AB831AE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177BB-75C8-4572-8A56-C304A4C42DF1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C470E-4244-43BA-96AA-049AB831AE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177BB-75C8-4572-8A56-C304A4C42DF1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C470E-4244-43BA-96AA-049AB831AE3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20210208_172304.pn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십자가 보혈 앞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228600"/>
            <a:ext cx="3962400" cy="457199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십자가</a:t>
            </a:r>
            <a:r>
              <a:rPr lang="ko-KR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ko-KR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보혈 앞에 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066800"/>
            <a:ext cx="6705600" cy="4800600"/>
          </a:xfrm>
        </p:spPr>
        <p:txBody>
          <a:bodyPr>
            <a:norm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날 찾으시는 주 날 인도해 내 연약함까지 사랑하시네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주님의 임재 날 감싸며 늘 한결같이 사랑하시네 사랑하시네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십자가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보혈앞에 무릎꿇어 경배해 더  큰 사랑은 없네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무덤 이기신 주님  주영광 하늘 가득해  끊을 수 없는 사랑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주 앞서 가며  지키시네  날 붙드신 주 사랑하시네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휘장찢고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길 되셨네 다 이뤘다 하실 때 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(x2)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세상 모든 것 사라질 때  주 내 앞에 계셔 사랑하시네 사랑하시네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68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십자가 보혈 앞에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십자가 보혈 앞에 </dc:title>
  <dc:creator>user</dc:creator>
  <cp:lastModifiedBy>mary</cp:lastModifiedBy>
  <cp:revision>13</cp:revision>
  <dcterms:created xsi:type="dcterms:W3CDTF">2016-04-30T03:40:37Z</dcterms:created>
  <dcterms:modified xsi:type="dcterms:W3CDTF">2021-02-09T16:46:39Z</dcterms:modified>
</cp:coreProperties>
</file>