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935F-13BE-489E-817C-31B476E6B872}" type="datetimeFigureOut">
              <a:rPr lang="en-US" smtClean="0"/>
              <a:pPr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AC81-1FD4-4F16-A339-8B883560557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t the Cross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십자가 그 앞에 by Chris Toml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264696" cy="506487"/>
          </a:xfrm>
        </p:spPr>
        <p:txBody>
          <a:bodyPr>
            <a:noAutofit/>
          </a:bodyPr>
          <a:lstStyle/>
          <a:p>
            <a:r>
              <a:rPr lang="en-US" altLang="ko-KR" sz="3600" dirty="0" smtClean="0"/>
              <a:t/>
            </a:r>
            <a:br>
              <a:rPr lang="en-US" altLang="ko-KR" sz="3600" dirty="0" smtClean="0"/>
            </a:br>
            <a:r>
              <a:rPr lang="ko-KR" altLang="en-US" sz="3600" b="1" dirty="0" smtClean="0"/>
              <a:t>십자가 </a:t>
            </a:r>
            <a:r>
              <a:rPr lang="ko-KR" altLang="en-US" sz="3600" b="1" dirty="0"/>
              <a:t>그 </a:t>
            </a:r>
            <a:r>
              <a:rPr lang="ko-KR" altLang="en-US" sz="3600" b="1" dirty="0" smtClean="0"/>
              <a:t>앞에 </a:t>
            </a:r>
            <a:r>
              <a:rPr lang="en-US" sz="3600" b="1" dirty="0" smtClean="0"/>
              <a:t>by Chris Tomlin </a:t>
            </a:r>
            <a:r>
              <a:rPr lang="ko-KR" altLang="en-US" sz="3600" dirty="0"/>
              <a:t/>
            </a:r>
            <a:br>
              <a:rPr lang="ko-KR" alt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980728"/>
            <a:ext cx="3096344" cy="561662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끝없는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자비가 늘 있는 곳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은혜 흘러가네 넓고 깊이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주 사랑 강물처럼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흘러가네 흘러가네</a:t>
            </a: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십자가 그 앞에 내 삶을 드리네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경외함으로 주 앞에 서네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붉게 흐르는 사랑의 보혈</a:t>
            </a:r>
          </a:p>
          <a:p>
            <a:pPr algn="l"/>
            <a:r>
              <a:rPr lang="ko-KR" altLang="en-US" b="1" dirty="0" smtClean="0">
                <a:solidFill>
                  <a:srgbClr val="FF0000"/>
                </a:solidFill>
              </a:rPr>
              <a:t>내 죄를 희게 씻어주셨네 예수</a:t>
            </a: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수치와 </a:t>
            </a:r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모든 죄 힘을 잃고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용서로 내 마음은 쉼을 얻네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주 사랑 강물처럼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흘러가네 흘러가네</a:t>
            </a:r>
          </a:p>
          <a:p>
            <a:pPr algn="l"/>
            <a:endParaRPr lang="en-US" altLang="ko-K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ko-KR" alt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브릿지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소망이 있네 거룩한 땅에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무릎 꿇고 경배하네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두 팔을 벌려 날 구하신 주</a:t>
            </a:r>
          </a:p>
          <a:p>
            <a:pPr algn="l"/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무릎 꿇고 경배해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72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십자가 그 앞에 by Chris Tomlin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십자가 그 앞에</dc:title>
  <dc:creator>mary</dc:creator>
  <cp:lastModifiedBy>mary</cp:lastModifiedBy>
  <cp:revision>6</cp:revision>
  <dcterms:created xsi:type="dcterms:W3CDTF">2021-02-08T22:00:38Z</dcterms:created>
  <dcterms:modified xsi:type="dcterms:W3CDTF">2021-02-28T18:53:54Z</dcterms:modified>
</cp:coreProperties>
</file>