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6704-2A2F-4A8F-9BF0-8C0ACEB96E9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5431-0F0E-499B-BD7C-DE23675CC2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6704-2A2F-4A8F-9BF0-8C0ACEB96E9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5431-0F0E-499B-BD7C-DE23675CC2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6704-2A2F-4A8F-9BF0-8C0ACEB96E9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5431-0F0E-499B-BD7C-DE23675CC2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6704-2A2F-4A8F-9BF0-8C0ACEB96E9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5431-0F0E-499B-BD7C-DE23675CC2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6704-2A2F-4A8F-9BF0-8C0ACEB96E9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5431-0F0E-499B-BD7C-DE23675CC2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6704-2A2F-4A8F-9BF0-8C0ACEB96E9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5431-0F0E-499B-BD7C-DE23675CC2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6704-2A2F-4A8F-9BF0-8C0ACEB96E9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5431-0F0E-499B-BD7C-DE23675CC2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6704-2A2F-4A8F-9BF0-8C0ACEB96E9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5431-0F0E-499B-BD7C-DE23675CC2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6704-2A2F-4A8F-9BF0-8C0ACEB96E9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5431-0F0E-499B-BD7C-DE23675CC2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6704-2A2F-4A8F-9BF0-8C0ACEB96E9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5431-0F0E-499B-BD7C-DE23675CC2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6704-2A2F-4A8F-9BF0-8C0ACEB96E9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5431-0F0E-499B-BD7C-DE23675CC2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96704-2A2F-4A8F-9BF0-8C0ACEB96E9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25431-0F0E-499B-BD7C-DE23675CC2D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"/>
            <a:ext cx="4343400" cy="7620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rgbClr val="FF0000"/>
                </a:solidFill>
              </a:rPr>
              <a:t>성령이여 내 영혼을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95400"/>
            <a:ext cx="6248400" cy="44958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성령이여 내 영혼을 충만케 하소서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속에 강물이 넘쳐나게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성령이여 내 영혼을 충만케 하소서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속에 강물이 넘쳐나게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오 성령 하나님 날 다시 새롭게 하소서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채우소서 내 영혼이 세상 유혹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다 이기고 다시 주를 닮아 가도록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채우소서 내 영혼이 세상 유혹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다 이기고 오직 주만 나타내도록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성령이여 내 영혼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성령이여 내 영혼을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성령이여 내 영혼을</dc:title>
  <dc:creator>user</dc:creator>
  <cp:lastModifiedBy>user</cp:lastModifiedBy>
  <cp:revision>4</cp:revision>
  <dcterms:created xsi:type="dcterms:W3CDTF">2016-04-26T03:02:43Z</dcterms:created>
  <dcterms:modified xsi:type="dcterms:W3CDTF">2016-04-26T03:41:04Z</dcterms:modified>
</cp:coreProperties>
</file>