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>
        <p:scale>
          <a:sx n="68" d="100"/>
          <a:sy n="68" d="100"/>
        </p:scale>
        <p:origin x="-173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1A9FBB-0653-4E16-BBDE-50925D912A34}" type="datetimeFigureOut">
              <a:rPr lang="en-US" smtClean="0"/>
              <a:pPr/>
              <a:t>2/5/2021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B50A1-4123-42AD-BA9C-143DA95684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10,000 Reason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송축해 내 영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28600"/>
            <a:ext cx="3200400" cy="533400"/>
          </a:xfrm>
        </p:spPr>
        <p:txBody>
          <a:bodyPr>
            <a:noAutofit/>
          </a:bodyPr>
          <a:lstStyle/>
          <a:p>
            <a:r>
              <a:rPr lang="ko-KR" altLang="en-US" sz="4000" b="1" dirty="0" smtClean="0"/>
              <a:t>만가지 이유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143000"/>
            <a:ext cx="6858000" cy="4572000"/>
          </a:xfrm>
        </p:spPr>
        <p:txBody>
          <a:bodyPr>
            <a:noAutofit/>
          </a:bodyPr>
          <a:lstStyle/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후렴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송축해 내 영혼 내 영혼아 거룩하신 이름</a:t>
            </a:r>
          </a:p>
          <a:p>
            <a:pPr algn="l"/>
            <a:r>
              <a:rPr lang="ko-KR" altLang="en-US" sz="2000" b="1" dirty="0" smtClean="0">
                <a:solidFill>
                  <a:srgbClr val="FF0000"/>
                </a:solidFill>
              </a:rPr>
              <a:t>이전에 없었던 노래로 나 주님을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경배해</a:t>
            </a:r>
            <a:endParaRPr lang="en-US" altLang="ko-KR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해가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뜨는 새 아침 밝았네 이제 다시 주님 찬양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무슨 일이나 어떤 일이 내게 놓여도 저녁이 올 때 나는 노래해 </a:t>
            </a:r>
            <a:r>
              <a:rPr lang="ko-KR" altLang="en-US" sz="1100" b="1" dirty="0" smtClean="0">
                <a:solidFill>
                  <a:schemeClr val="tx1"/>
                </a:solidFill>
              </a:rPr>
              <a:t/>
            </a:r>
            <a:br>
              <a:rPr lang="ko-KR" altLang="en-US" sz="1100" b="1" dirty="0" smtClean="0">
                <a:solidFill>
                  <a:schemeClr val="tx1"/>
                </a:solidFill>
              </a:rPr>
            </a:b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노하기를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더디 하시는 주 그의 크신 사랑 넘치네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주의 선하심 내가 노래하리 수많은 이유로 나 노래해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/>
            </a:r>
            <a:br>
              <a:rPr lang="ko-KR" altLang="en-US" sz="2000" b="1" dirty="0" smtClean="0">
                <a:solidFill>
                  <a:schemeClr val="tx1"/>
                </a:solidFill>
              </a:rPr>
            </a:br>
            <a:endParaRPr lang="en-US" altLang="ko-KR" sz="11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100" b="1" dirty="0" smtClean="0">
                <a:solidFill>
                  <a:schemeClr val="tx1"/>
                </a:solidFill>
              </a:rPr>
              <a:t/>
            </a:r>
            <a:br>
              <a:rPr lang="ko-KR" altLang="en-US" sz="1100" b="1" dirty="0" smtClean="0">
                <a:solidFill>
                  <a:schemeClr val="tx1"/>
                </a:solidFill>
              </a:rPr>
            </a:br>
            <a:r>
              <a:rPr lang="ko-KR" altLang="en-US" sz="2000" b="1" dirty="0" smtClean="0">
                <a:solidFill>
                  <a:schemeClr val="tx1"/>
                </a:solidFill>
              </a:rPr>
              <a:t>곧 </a:t>
            </a:r>
            <a:r>
              <a:rPr lang="ko-KR" altLang="en-US" sz="2000" b="1" dirty="0" smtClean="0">
                <a:solidFill>
                  <a:schemeClr val="tx1"/>
                </a:solidFill>
              </a:rPr>
              <a:t>그 날에 나의 힘 다하고 나의 삶에 여정 마칠 때</a:t>
            </a:r>
          </a:p>
          <a:p>
            <a:pPr algn="l"/>
            <a:r>
              <a:rPr lang="ko-KR" altLang="en-US" sz="2000" b="1" dirty="0" smtClean="0">
                <a:solidFill>
                  <a:schemeClr val="tx1"/>
                </a:solidFill>
              </a:rPr>
              <a:t>끝없는 찬양 드리리라 수많은 세월지나 영원히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36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만가지 이유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만가지 이유</dc:title>
  <dc:creator>user</dc:creator>
  <cp:lastModifiedBy>mary</cp:lastModifiedBy>
  <cp:revision>15</cp:revision>
  <dcterms:created xsi:type="dcterms:W3CDTF">2016-04-27T20:04:40Z</dcterms:created>
  <dcterms:modified xsi:type="dcterms:W3CDTF">2021-02-05T21:13:40Z</dcterms:modified>
</cp:coreProperties>
</file>