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D0797-0702-45DF-9EE4-89E84EB22A8E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88A0-E6F7-4CC2-A57F-E10BA1A879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D0797-0702-45DF-9EE4-89E84EB22A8E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88A0-E6F7-4CC2-A57F-E10BA1A879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D0797-0702-45DF-9EE4-89E84EB22A8E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88A0-E6F7-4CC2-A57F-E10BA1A879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D0797-0702-45DF-9EE4-89E84EB22A8E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88A0-E6F7-4CC2-A57F-E10BA1A879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D0797-0702-45DF-9EE4-89E84EB22A8E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88A0-E6F7-4CC2-A57F-E10BA1A879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D0797-0702-45DF-9EE4-89E84EB22A8E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88A0-E6F7-4CC2-A57F-E10BA1A879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D0797-0702-45DF-9EE4-89E84EB22A8E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88A0-E6F7-4CC2-A57F-E10BA1A879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D0797-0702-45DF-9EE4-89E84EB22A8E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88A0-E6F7-4CC2-A57F-E10BA1A879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D0797-0702-45DF-9EE4-89E84EB22A8E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88A0-E6F7-4CC2-A57F-E10BA1A879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D0797-0702-45DF-9EE4-89E84EB22A8E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88A0-E6F7-4CC2-A57F-E10BA1A879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D0797-0702-45DF-9EE4-89E84EB22A8E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88A0-E6F7-4CC2-A57F-E10BA1A879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D0797-0702-45DF-9EE4-89E84EB22A8E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088A0-E6F7-4CC2-A57F-E10BA1A8797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Lord hear my praye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의 기도를 들어주소서 by Ta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457200"/>
            <a:ext cx="7467600" cy="56356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나의 기도를 </a:t>
            </a:r>
            <a:r>
              <a:rPr lang="ko-KR" altLang="en-US" b="1" dirty="0" smtClean="0"/>
              <a:t>들어주소서 </a:t>
            </a:r>
            <a:r>
              <a:rPr lang="en-US" altLang="ko-KR" b="1" dirty="0" smtClean="0"/>
              <a:t>by</a:t>
            </a:r>
            <a:r>
              <a:rPr lang="ko-KR" altLang="en-US" b="1" dirty="0" smtClean="0"/>
              <a:t> </a:t>
            </a:r>
            <a:r>
              <a:rPr lang="en-US" altLang="ko-KR" b="1" dirty="0" err="1" smtClean="0"/>
              <a:t>Taize</a:t>
            </a:r>
            <a:endParaRPr lang="en-US" altLang="ko-KR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6400" y="1447800"/>
            <a:ext cx="5486400" cy="914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나의 기도를 들어주소서 주님을 부를 때</a:t>
            </a:r>
          </a:p>
          <a:p>
            <a:pPr>
              <a:buNone/>
            </a:pP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나의 기도를 들어주소서 응답 하소서</a:t>
            </a:r>
            <a:endParaRPr lang="ko-KR" alt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16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나의 기도를 들어주소서 by Taize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들어주소서</dc:title>
  <dc:creator>jungyeo park</dc:creator>
  <cp:lastModifiedBy>mary</cp:lastModifiedBy>
  <cp:revision>10</cp:revision>
  <dcterms:created xsi:type="dcterms:W3CDTF">2016-04-12T01:00:18Z</dcterms:created>
  <dcterms:modified xsi:type="dcterms:W3CDTF">2021-02-05T19:37:58Z</dcterms:modified>
</cp:coreProperties>
</file>