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39F6E-FF48-4C21-A982-2CEEE9A4D8AB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A041E-1A37-4D3B-9CD4-B0A16462D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끝없는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끝없는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3276600" cy="609600"/>
          </a:xfrm>
        </p:spPr>
        <p:txBody>
          <a:bodyPr>
            <a:noAutofit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끝없는 사랑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3429000"/>
            <a:ext cx="5867400" cy="1371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하늘보다 높은 주의 사랑  하늘에서 주 자비 내려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영원한 사랑 알게 하소서  너무도 깊은  </a:t>
            </a:r>
            <a:r>
              <a:rPr lang="ko-KR" altLang="en-US" sz="2000" b="1" dirty="0" smtClean="0"/>
              <a:t>주의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끝없는 사랑 흐르게 하소서  주 사랑 더 알게 하소서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나에게 부으소서  끝없는 사랑 원합니다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끝없는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하나님께서 세상을 사랑하사</dc:title>
  <dc:creator>jungyeo park</dc:creator>
  <cp:lastModifiedBy>mary</cp:lastModifiedBy>
  <cp:revision>12</cp:revision>
  <dcterms:created xsi:type="dcterms:W3CDTF">2016-03-21T21:40:30Z</dcterms:created>
  <dcterms:modified xsi:type="dcterms:W3CDTF">2021-02-25T15:58:30Z</dcterms:modified>
</cp:coreProperties>
</file>