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1A24-58CF-4FC0-8FF4-2BCDE6B83602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545DF-8F46-493D-851F-5E9D3162AF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holy city (Jerusalem)1.jpg"/>
          <p:cNvPicPr>
            <a:picLocks noChangeAspect="1"/>
          </p:cNvPicPr>
          <p:nvPr userDrawn="1"/>
        </p:nvPicPr>
        <p:blipFill>
          <a:blip r:embed="rId13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"/>
            <a:ext cx="1981200" cy="4571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거룩한 성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62025"/>
            <a:ext cx="6858000" cy="61722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나 어제밤에 잘 때 한꿈을 꾸었네 그 옛날 예루살렘성에 곁에 섰더니    </a:t>
            </a: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     </a:t>
            </a: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허다한 아이들이 그묘한 소리로 주 찬미하는 소리 참 청아하도다    </a:t>
            </a: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천군과 </a:t>
            </a: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천사들이 화답함과 같이  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i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  <a:latin typeface="+mj-ea"/>
              </a:rPr>
              <a:t>예루살렘 예루살렘 그 거룩한 성아 </a:t>
            </a:r>
            <a:r>
              <a:rPr lang="ko-KR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호산나 노래하자 호산나 부르자</a:t>
            </a: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그 꿈이 다시 변하여 그 길은 고요코  호산나 찬미소리 들리지 않는다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햇빛은 아주 어둡고 그 광경 참담해 이는 십자가에 달리신 그때의 일이라 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이는 십자가에 달리신 그때의 일이라 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그꿈이 다시 변하여 이세상 다가고 그땅을 내가보니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그 유리바다와 그 후에 환한 영광이 다 창에 비치니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그 성에 들어가는자 참 영광이로다 밤이나 낮이 없으니 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그 영광 뿐이라 그 영광 예루살렘 성 영원한 곳이라 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이 영광 예루살렘성 참 빛난 곳일세</a:t>
            </a:r>
            <a:br>
              <a:rPr lang="ko-KR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Last </a:t>
            </a: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altLang="ko-KR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예루살렘 예루살렘 그거룩한 성아 호산나 호산나</a:t>
            </a:r>
            <a:br>
              <a:rPr lang="ko-KR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</a:br>
            <a:r>
              <a:rPr lang="ko-KR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호산나 노래 부르자 호산나 노래하자 호산나 호산나</a:t>
            </a:r>
            <a:endParaRPr lang="en-US" sz="1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 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 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 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 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 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 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거룩한 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거룩한 성</dc:title>
  <dc:creator>jungyeo park</dc:creator>
  <cp:lastModifiedBy>mary</cp:lastModifiedBy>
  <cp:revision>17</cp:revision>
  <dcterms:created xsi:type="dcterms:W3CDTF">2016-04-18T05:45:34Z</dcterms:created>
  <dcterms:modified xsi:type="dcterms:W3CDTF">2018-03-21T14:29:33Z</dcterms:modified>
</cp:coreProperties>
</file>