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B2B1-C3DB-4BB5-BF50-C2667BE9A58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37024-1269-47CF-A897-40D00AF673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ever reign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永遠掌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2448272" cy="620688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永遠掌權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3240360" cy="576064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祢真好 祢真好 無人能與你相比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祢的愛 祢的愛 完全向世人顯明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祢是光 祢是光 當黑暗向我靠近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祢是我 的盼望 我的罪全都洗淨</a:t>
            </a:r>
          </a:p>
          <a:p>
            <a:pPr algn="l"/>
            <a:endParaRPr lang="zh-TW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祢是我 的平安 當恐懼抓住我心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祢信實 不改變 甚至當我遠離祢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祢是我 的喜樂 我歌唱單單為祢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祢賜給 我生命 死亡失去了權柄</a:t>
            </a:r>
          </a:p>
          <a:p>
            <a:pPr algn="l"/>
            <a:endParaRPr lang="zh-TW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喔主 我奔向祢胸懷 我奔向祢胸懷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祢豐盛的大愛　永遠與我同在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祢的擁抱　何等甘甜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世界真光　永遠掌權</a:t>
            </a:r>
          </a:p>
          <a:p>
            <a:pPr algn="l"/>
            <a:endParaRPr lang="zh-TW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有更多 有更多 超過我所想所求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祢是主 祢是主 萬物都宣揚述說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祢在這 祢在這 遮蓋我所有軟弱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祢是神 祢是神 為祢放棄全所有</a:t>
            </a:r>
          </a:p>
          <a:p>
            <a:pPr algn="l"/>
            <a:endParaRPr lang="zh-TW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我靈歌唱 別無他名 耶穌 耶穌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永遠掌權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永遠掌權</dc:title>
  <dc:creator>mary</dc:creator>
  <cp:lastModifiedBy>mary</cp:lastModifiedBy>
  <cp:revision>4</cp:revision>
  <dcterms:created xsi:type="dcterms:W3CDTF">2021-03-13T15:18:15Z</dcterms:created>
  <dcterms:modified xsi:type="dcterms:W3CDTF">2021-03-15T20:53:55Z</dcterms:modified>
</cp:coreProperties>
</file>