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982E-93B2-4AB9-A142-ADFE0F155183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314B-04DB-4ABD-A87B-A261CD390D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982E-93B2-4AB9-A142-ADFE0F155183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314B-04DB-4ABD-A87B-A261CD390D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982E-93B2-4AB9-A142-ADFE0F155183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314B-04DB-4ABD-A87B-A261CD390D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982E-93B2-4AB9-A142-ADFE0F155183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314B-04DB-4ABD-A87B-A261CD390D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982E-93B2-4AB9-A142-ADFE0F155183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314B-04DB-4ABD-A87B-A261CD390D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982E-93B2-4AB9-A142-ADFE0F155183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314B-04DB-4ABD-A87B-A261CD390D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982E-93B2-4AB9-A142-ADFE0F155183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314B-04DB-4ABD-A87B-A261CD390D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982E-93B2-4AB9-A142-ADFE0F155183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314B-04DB-4ABD-A87B-A261CD390D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982E-93B2-4AB9-A142-ADFE0F155183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314B-04DB-4ABD-A87B-A261CD390D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982E-93B2-4AB9-A142-ADFE0F155183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314B-04DB-4ABD-A87B-A261CD390D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982E-93B2-4AB9-A142-ADFE0F155183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314B-04DB-4ABD-A87B-A261CD390D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C982E-93B2-4AB9-A142-ADFE0F155183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F314B-04DB-4ABD-A87B-A261CD390D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20210208_172304.pn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在十字架上 at the cross by Hill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"/>
            <a:ext cx="4824536" cy="476671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latin typeface="+mn-lt"/>
                <a:cs typeface="Calibri" pitchFamily="34" charset="0"/>
              </a:rPr>
              <a:t>在十字架上 </a:t>
            </a:r>
            <a:r>
              <a:rPr lang="en-US" sz="3600" b="1" dirty="0" smtClean="0">
                <a:latin typeface="+mn-lt"/>
                <a:cs typeface="Calibri" pitchFamily="34" charset="0"/>
              </a:rPr>
              <a:t>by </a:t>
            </a:r>
            <a:r>
              <a:rPr lang="en-US" sz="3600" b="1" dirty="0" err="1" smtClean="0">
                <a:latin typeface="+mn-lt"/>
                <a:cs typeface="Calibri" pitchFamily="34" charset="0"/>
              </a:rPr>
              <a:t>Hillsong</a:t>
            </a:r>
            <a:r>
              <a:rPr lang="en-US" sz="3600" b="1" dirty="0" smtClean="0">
                <a:latin typeface="+mn-lt"/>
                <a:cs typeface="Calibri" pitchFamily="34" charset="0"/>
              </a:rPr>
              <a:t> </a:t>
            </a:r>
            <a:endParaRPr lang="en-US" sz="3600" b="1" dirty="0">
              <a:latin typeface="+mn-lt"/>
              <a:cs typeface="Calibr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80847"/>
            <a:ext cx="5112568" cy="6192688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は心 さぐられ  そむく時も 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変わらずに 愛される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は私を つつんで  どんな時も 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変わらずに 愛される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私のために　血を流された </a:t>
            </a:r>
            <a:r>
              <a:rPr lang="ja-JP" altLang="en-US" sz="1800" b="1" smtClean="0">
                <a:solidFill>
                  <a:srgbClr val="FF0000"/>
                </a:solidFill>
              </a:rPr>
              <a:t> 十</a:t>
            </a:r>
            <a:r>
              <a:rPr lang="ja-JP" altLang="en-US" sz="1800" b="1" smtClean="0">
                <a:solidFill>
                  <a:srgbClr val="FF0000"/>
                </a:solidFill>
              </a:rPr>
              <a:t>字架の愛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死を打ち破り </a:t>
            </a:r>
            <a:r>
              <a:rPr lang="ja-JP" altLang="en-US" sz="1800" b="1" smtClean="0">
                <a:solidFill>
                  <a:srgbClr val="FF0000"/>
                </a:solidFill>
              </a:rPr>
              <a:t> よ</a:t>
            </a:r>
            <a:r>
              <a:rPr lang="ja-JP" altLang="en-US" sz="1800" b="1" smtClean="0">
                <a:solidFill>
                  <a:srgbClr val="FF0000"/>
                </a:solidFill>
              </a:rPr>
              <a:t>みがえられた　あなただけが主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行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く道を守って  支えられる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主の愛は  変わらない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主イエスは　罪と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が  取り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去るために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救いのみわざを　成し遂げられた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は心 さぐられ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そ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むく時も 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変 わらずに 愛され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る</a:t>
            </a:r>
            <a:endParaRPr lang="ja-JP" altLang="en-US" sz="1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52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在十字架上 by Hillsong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在十字架上</dc:title>
  <dc:creator>mary</dc:creator>
  <cp:lastModifiedBy>mary</cp:lastModifiedBy>
  <cp:revision>10</cp:revision>
  <dcterms:created xsi:type="dcterms:W3CDTF">2021-03-02T17:54:15Z</dcterms:created>
  <dcterms:modified xsi:type="dcterms:W3CDTF">2021-03-03T16:09:52Z</dcterms:modified>
</cp:coreProperties>
</file>