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BDED-23B9-41B4-9B25-607ADA33165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5333-3E0B-4992-8131-16FD5E74E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BDED-23B9-41B4-9B25-607ADA33165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5333-3E0B-4992-8131-16FD5E74E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BDED-23B9-41B4-9B25-607ADA33165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5333-3E0B-4992-8131-16FD5E74E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BDED-23B9-41B4-9B25-607ADA33165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5333-3E0B-4992-8131-16FD5E74E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BDED-23B9-41B4-9B25-607ADA33165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5333-3E0B-4992-8131-16FD5E74E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BDED-23B9-41B4-9B25-607ADA33165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5333-3E0B-4992-8131-16FD5E74E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BDED-23B9-41B4-9B25-607ADA33165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5333-3E0B-4992-8131-16FD5E74E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BDED-23B9-41B4-9B25-607ADA33165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5333-3E0B-4992-8131-16FD5E74E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BDED-23B9-41B4-9B25-607ADA33165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5333-3E0B-4992-8131-16FD5E74E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BDED-23B9-41B4-9B25-607ADA33165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5333-3E0B-4992-8131-16FD5E74E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BDED-23B9-41B4-9B25-607ADA33165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D5333-3E0B-4992-8131-16FD5E74E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5BDED-23B9-41B4-9B25-607ADA33165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D5333-3E0B-4992-8131-16FD5E74EE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끝없는 사랑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ending Love by Scott Bren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0"/>
            <a:ext cx="7128792" cy="5760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Unending Love by </a:t>
            </a:r>
            <a:r>
              <a:rPr lang="en-US" b="1" dirty="0"/>
              <a:t>Scott Brenner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420888"/>
            <a:ext cx="4968552" cy="3384376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Lord, Your love is as high as the heavens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mercy showers rain from on high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me know Your unsearchable favor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How deep, how vast, how wide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Unending </a:t>
            </a:r>
            <a:r>
              <a:rPr lang="en-US" sz="2000" b="1" dirty="0" smtClean="0">
                <a:solidFill>
                  <a:srgbClr val="FF0000"/>
                </a:solidFill>
              </a:rPr>
              <a:t>love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Pour on me, let if flow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Lord, I need to know more of Your love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Rain on me, overflow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Lord, I need Your unending love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62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Unending Love by Scott Brenner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Unending Love by Scott Brenner </dc:title>
  <dc:creator>mary</dc:creator>
  <cp:lastModifiedBy>mary</cp:lastModifiedBy>
  <cp:revision>5</cp:revision>
  <dcterms:created xsi:type="dcterms:W3CDTF">2021-01-29T22:17:13Z</dcterms:created>
  <dcterms:modified xsi:type="dcterms:W3CDTF">2021-02-25T15:40:12Z</dcterms:modified>
</cp:coreProperties>
</file>