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6F837-281E-4135-86A3-4ACA8D4D050E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F985F-BD92-4FCA-BB10-7D37A688EA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The holy city (Jerusalem)1.jpg"/>
          <p:cNvPicPr>
            <a:picLocks noChangeAspect="1"/>
          </p:cNvPicPr>
          <p:nvPr userDrawn="1"/>
        </p:nvPicPr>
        <p:blipFill>
          <a:blip r:embed="rId13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4958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holy city (Jerusalem)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8458200" cy="6172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Last night I lay </a:t>
            </a:r>
            <a:r>
              <a:rPr lang="en-US" sz="1800" b="1" dirty="0" err="1" smtClean="0">
                <a:solidFill>
                  <a:schemeClr val="tx1"/>
                </a:solidFill>
              </a:rPr>
              <a:t>asleeping</a:t>
            </a:r>
            <a:r>
              <a:rPr lang="en-US" sz="1800" b="1" dirty="0" smtClean="0">
                <a:solidFill>
                  <a:schemeClr val="tx1"/>
                </a:solidFill>
              </a:rPr>
              <a:t> There came a dream so fair, I stood in old Jerusalem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Beside the temple there. I heard the children singing, And ever as they sang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u="sng" dirty="0" smtClean="0">
                <a:solidFill>
                  <a:schemeClr val="tx1"/>
                </a:solidFill>
              </a:rPr>
              <a:t>Me thought the voice of angels From heaven in answer rang(x</a:t>
            </a:r>
            <a:r>
              <a:rPr lang="en-US" altLang="ko-KR" sz="1800" b="1" u="sng" dirty="0" smtClean="0">
                <a:solidFill>
                  <a:schemeClr val="tx1"/>
                </a:solidFill>
              </a:rPr>
              <a:t>2)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              Jerusalem</a:t>
            </a:r>
            <a:r>
              <a:rPr lang="en-US" sz="1800" b="1" dirty="0" smtClean="0">
                <a:solidFill>
                  <a:srgbClr val="FF0000"/>
                </a:solidFill>
              </a:rPr>
              <a:t>! Jerusalem! Lift up your gates and sing,                                                                                  Hosanna in the highest! Hosanna to your King! </a:t>
            </a:r>
          </a:p>
          <a:p>
            <a:pPr algn="l"/>
            <a:endParaRPr lang="en-US" sz="1700" b="1" dirty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And then me thought my dream was changed, The streets no longer rang.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Hushed were the glad Hosannas The little children sang.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The sun grew dark with mystery, The morn was cold and chill,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u="sng" dirty="0" smtClean="0">
                <a:solidFill>
                  <a:schemeClr val="tx1"/>
                </a:solidFill>
              </a:rPr>
              <a:t>As the shadow of a cross arose Upon a lonely hill(x2)</a:t>
            </a:r>
            <a:r>
              <a:rPr lang="en-US" sz="1700" b="1" dirty="0" smtClean="0">
                <a:solidFill>
                  <a:schemeClr val="tx1"/>
                </a:solidFill>
              </a:rPr>
              <a:t/>
            </a:r>
            <a:br>
              <a:rPr lang="en-US" sz="1700" b="1" dirty="0" smtClean="0">
                <a:solidFill>
                  <a:schemeClr val="tx1"/>
                </a:solidFill>
              </a:rPr>
            </a:b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And once again the scene was changed, New earth there seemed to be.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I saw the Holy City Beside the </a:t>
            </a:r>
            <a:r>
              <a:rPr lang="en-US" sz="1700" b="1" dirty="0" err="1" smtClean="0">
                <a:solidFill>
                  <a:schemeClr val="tx1"/>
                </a:solidFill>
              </a:rPr>
              <a:t>tideless</a:t>
            </a:r>
            <a:r>
              <a:rPr lang="en-US" sz="1700" b="1" dirty="0" smtClean="0">
                <a:solidFill>
                  <a:schemeClr val="tx1"/>
                </a:solidFill>
              </a:rPr>
              <a:t> sea.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The light of God was on its streets, The gates were open wide,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And all who would might enter, And no one was denied.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No need of moon or stars by night, Or sun to shine by day; It was the new Jerusalem 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That would not pass away, It was the new Jerusalem That would not pass away. 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Last Chorus                                                                                                                                                       </a:t>
            </a:r>
            <a:r>
              <a:rPr lang="en-US" sz="1600" b="1" dirty="0" smtClean="0">
                <a:solidFill>
                  <a:srgbClr val="FF0000"/>
                </a:solidFill>
              </a:rPr>
              <a:t>Jerusalem, Jerusalem  Sing for the night is o'er.  </a:t>
            </a:r>
            <a:r>
              <a:rPr lang="en-US" sz="1600" b="1" u="sng" dirty="0" smtClean="0">
                <a:solidFill>
                  <a:srgbClr val="FF0000"/>
                </a:solidFill>
              </a:rPr>
              <a:t>Hosanna in the highest Hosanna forevermore(x2)</a:t>
            </a:r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holy city (jerusale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holy city (jerusale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holy city (jerusale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holy city (jerusale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holy city (jerusale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holy city (Jerusalem)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City</dc:title>
  <dc:creator>jungyeo park</dc:creator>
  <cp:lastModifiedBy>mary</cp:lastModifiedBy>
  <cp:revision>18</cp:revision>
  <dcterms:created xsi:type="dcterms:W3CDTF">2016-04-18T05:49:40Z</dcterms:created>
  <dcterms:modified xsi:type="dcterms:W3CDTF">2018-03-21T14:09:31Z</dcterms:modified>
</cp:coreProperties>
</file>