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D842-3ABD-40B3-9787-4CD4A0BD52EE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F8129-CAB3-4FA9-954E-60C8BE850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D842-3ABD-40B3-9787-4CD4A0BD52EE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F8129-CAB3-4FA9-954E-60C8BE850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D842-3ABD-40B3-9787-4CD4A0BD52EE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F8129-CAB3-4FA9-954E-60C8BE850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D842-3ABD-40B3-9787-4CD4A0BD52EE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F8129-CAB3-4FA9-954E-60C8BE850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D842-3ABD-40B3-9787-4CD4A0BD52EE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F8129-CAB3-4FA9-954E-60C8BE850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D842-3ABD-40B3-9787-4CD4A0BD52EE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F8129-CAB3-4FA9-954E-60C8BE850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D842-3ABD-40B3-9787-4CD4A0BD52EE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F8129-CAB3-4FA9-954E-60C8BE850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D842-3ABD-40B3-9787-4CD4A0BD52EE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F8129-CAB3-4FA9-954E-60C8BE850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D842-3ABD-40B3-9787-4CD4A0BD52EE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F8129-CAB3-4FA9-954E-60C8BE850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D842-3ABD-40B3-9787-4CD4A0BD52EE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F8129-CAB3-4FA9-954E-60C8BE850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D842-3ABD-40B3-9787-4CD4A0BD52EE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F8129-CAB3-4FA9-954E-60C8BE850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AD842-3ABD-40B3-9787-4CD4A0BD52EE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F8129-CAB3-4FA9-954E-60C8BE850C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Lord's Pray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57200"/>
            <a:ext cx="4114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Lord's Prayer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524000"/>
            <a:ext cx="4343400" cy="4267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Our  Father Which art in Heaven,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Hallowed be... Thy Name,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Thy Kingdom  come, Thy will be done,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On earth.. as it is in Heaven...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Give us this day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Our daily bread, And forgive us our debts,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As we forgive our debtors,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lead us not into temptation,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But deliver us from evil.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Thy is the Kingdom, and the power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the glory forever...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Ohhhh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Thy is the Kingdom and the power,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the Glory Forever...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Amen.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Lord's Prayer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Lord's Prayer</dc:title>
  <dc:creator>user</dc:creator>
  <cp:lastModifiedBy>mary</cp:lastModifiedBy>
  <cp:revision>12</cp:revision>
  <dcterms:created xsi:type="dcterms:W3CDTF">2016-04-22T14:24:33Z</dcterms:created>
  <dcterms:modified xsi:type="dcterms:W3CDTF">2018-08-16T21:40:21Z</dcterms:modified>
</cp:coreProperties>
</file>