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D129-B189-41E2-8C93-745FEDFB927A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E479-47C5-4FCF-BDEF-C85C96892B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D129-B189-41E2-8C93-745FEDFB927A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E479-47C5-4FCF-BDEF-C85C96892B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D129-B189-41E2-8C93-745FEDFB927A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E479-47C5-4FCF-BDEF-C85C96892B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D129-B189-41E2-8C93-745FEDFB927A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E479-47C5-4FCF-BDEF-C85C96892B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D129-B189-41E2-8C93-745FEDFB927A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E479-47C5-4FCF-BDEF-C85C96892B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D129-B189-41E2-8C93-745FEDFB927A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E479-47C5-4FCF-BDEF-C85C96892B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D129-B189-41E2-8C93-745FEDFB927A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E479-47C5-4FCF-BDEF-C85C96892B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D129-B189-41E2-8C93-745FEDFB927A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E479-47C5-4FCF-BDEF-C85C96892B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D129-B189-41E2-8C93-745FEDFB927A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E479-47C5-4FCF-BDEF-C85C96892B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D129-B189-41E2-8C93-745FEDFB927A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E479-47C5-4FCF-BDEF-C85C96892B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D129-B189-41E2-8C93-745FEDFB927A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E479-47C5-4FCF-BDEF-C85C96892B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8000"/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AD129-B189-41E2-8C93-745FEDFB927A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AE479-47C5-4FCF-BDEF-C85C96892B2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228600"/>
            <a:ext cx="3657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Spirit Break Out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14400"/>
            <a:ext cx="7924800" cy="403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Our Father, all of Heaven roars Your name</a:t>
            </a:r>
            <a:br>
              <a:rPr lang="en-US" sz="2400" b="1" dirty="0" smtClean="0"/>
            </a:br>
            <a:r>
              <a:rPr lang="en-US" sz="2400" b="1" dirty="0" smtClean="0"/>
              <a:t>Sing louder, let this place erupt with praise</a:t>
            </a:r>
            <a:br>
              <a:rPr lang="en-US" sz="2400" b="1" dirty="0" smtClean="0"/>
            </a:br>
            <a:r>
              <a:rPr lang="en-US" sz="2400" b="1" dirty="0" smtClean="0"/>
              <a:t>Can you hear it, the sound of Heaven touching Earth</a:t>
            </a:r>
            <a:br>
              <a:rPr lang="en-US" sz="2400" b="1" dirty="0" smtClean="0"/>
            </a:br>
            <a:r>
              <a:rPr lang="en-US" sz="2400" b="1" dirty="0" smtClean="0"/>
              <a:t>The sound of Heaven touching Earth(x3)</a:t>
            </a:r>
            <a:br>
              <a:rPr lang="en-US" sz="2400" b="1" dirty="0" smtClean="0"/>
            </a:br>
            <a:endParaRPr lang="en-US" sz="2400" b="1" dirty="0" smtClean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King Jesus You're the name we're lifting high</a:t>
            </a:r>
            <a:br>
              <a:rPr lang="en-US" sz="2400" b="1" dirty="0" smtClean="0"/>
            </a:br>
            <a:r>
              <a:rPr lang="en-US" sz="2400" b="1" dirty="0" smtClean="0"/>
              <a:t>Your glory shaking up the earth and skies</a:t>
            </a:r>
            <a:br>
              <a:rPr lang="en-US" sz="2400" b="1" dirty="0" smtClean="0"/>
            </a:br>
            <a:r>
              <a:rPr lang="en-US" sz="2400" b="1" dirty="0" smtClean="0"/>
              <a:t>Revival we </a:t>
            </a:r>
            <a:r>
              <a:rPr lang="en-US" sz="2400" b="1" dirty="0" err="1" smtClean="0"/>
              <a:t>wanna</a:t>
            </a:r>
            <a:r>
              <a:rPr lang="en-US" sz="2400" b="1" dirty="0" smtClean="0"/>
              <a:t> see Your kingdom here</a:t>
            </a:r>
            <a:br>
              <a:rPr lang="en-US" sz="2400" b="1" dirty="0" smtClean="0"/>
            </a:br>
            <a:r>
              <a:rPr lang="en-US" sz="2400" b="1" dirty="0" smtClean="0"/>
              <a:t>We </a:t>
            </a:r>
            <a:r>
              <a:rPr lang="en-US" sz="2400" b="1" dirty="0" err="1" smtClean="0"/>
              <a:t>wanna</a:t>
            </a:r>
            <a:r>
              <a:rPr lang="en-US" sz="2400" b="1" dirty="0" smtClean="0"/>
              <a:t> see Your kingdom here(</a:t>
            </a:r>
            <a:r>
              <a:rPr lang="en-US" sz="2400" b="1" dirty="0" smtClean="0"/>
              <a:t>x2)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28600" y="5257800"/>
            <a:ext cx="647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Refrain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Spirit break out  Break our walls down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Spirit break out Heaven come down</a:t>
            </a:r>
            <a:r>
              <a:rPr lang="en-US" sz="2400" b="1" dirty="0" smtClean="0">
                <a:solidFill>
                  <a:srgbClr val="FF0000"/>
                </a:solidFill>
              </a:rPr>
              <a:t>(x2)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rit Break O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rit Break O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Spirit Break Out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Spirit Break Out </dc:title>
  <dc:creator>jungyeo park</dc:creator>
  <cp:lastModifiedBy>jungyeo park</cp:lastModifiedBy>
  <cp:revision>5</cp:revision>
  <dcterms:created xsi:type="dcterms:W3CDTF">2016-04-03T23:39:47Z</dcterms:created>
  <dcterms:modified xsi:type="dcterms:W3CDTF">2016-04-04T01:12:38Z</dcterms:modified>
</cp:coreProperties>
</file>