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B78F5-771D-4BCF-9958-22BAD0696705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67D2-B50C-47E9-8A9A-EB4CFC5086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256584" cy="3326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Reinas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La </a:t>
            </a:r>
            <a:r>
              <a:rPr lang="en-US" b="1" dirty="0" err="1"/>
              <a:t>Eternidad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5400600" cy="494610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Bueno es Dios  Bueno es Dios  Cuando nada hay bueno en mi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amor  Tu amor  No se puede resistir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luz  Eres luz  Aun en la oscuridad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fiel  Eres fiel  Has borrado mi maldad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paz  Eres paz  Aun en medio del temor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verdad  La verdad  Cuando ando en confusión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razón  La razón  De mi gozo esta en Jesús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venció  El venció  A la muerte en la cruz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me abrazas con tu amor  Me abrazas con tu amor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gracia me encontró  Cambio mi corazón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Nada se puede comparar  Reinas por la eternidad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mas  Eres mas  De lo que puedo expresar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Rey  Eres Rey  La creación proclamara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estas  Aquí estas  Tu presencia es real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Dios  Eres Dios  Lo pasado dejo atrás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corazón  Te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cantara   Jesús  Jesús(x2)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por siempre  Toda gloria por 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alabanza a ti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Reinas Por La Eternidad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Reinas Por La Eternidad</dc:title>
  <dc:creator>mary</dc:creator>
  <cp:lastModifiedBy>mary</cp:lastModifiedBy>
  <cp:revision>5</cp:revision>
  <dcterms:created xsi:type="dcterms:W3CDTF">2021-03-11T16:34:24Z</dcterms:created>
  <dcterms:modified xsi:type="dcterms:W3CDTF">2021-03-11T20:55:26Z</dcterms:modified>
</cp:coreProperties>
</file>