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67B11-2D66-4B2E-922D-DF0E6BC4A7F4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749D4-1AE8-4FF0-80FA-A589841BE7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ever reign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gerar I Ditt Lj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00400" cy="332656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Regerar</a:t>
            </a:r>
            <a:r>
              <a:rPr lang="en-US" sz="3600" b="1" dirty="0" smtClean="0"/>
              <a:t> I </a:t>
            </a:r>
            <a:r>
              <a:rPr lang="en-US" sz="3600" b="1" dirty="0" err="1" smtClean="0"/>
              <a:t>Ditt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Ljus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5616624" cy="3048744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god,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 När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saknar godhet själv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nåd,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nåd  Som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nog för var och en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ljus,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ljus  Om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än mörker omger mig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hopp,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hopp  Ffån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synd du gjort mig ren</a:t>
            </a:r>
          </a:p>
          <a:p>
            <a:pPr algn="l"/>
            <a:endParaRPr lang="sv-S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frid,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Frid  När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rädsla drabbar mig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sann,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  När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vandrat bort från dig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Denna sång är till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 Du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allt vad jag begär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liv,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  Döden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besegrad är</a:t>
            </a:r>
          </a:p>
          <a:p>
            <a:pPr algn="l"/>
            <a:endParaRPr lang="sv-S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Min Gud, jag sträcker mig mot </a:t>
            </a:r>
            <a:r>
              <a:rPr lang="sv-SE" sz="1600" b="1" dirty="0" smtClean="0">
                <a:solidFill>
                  <a:srgbClr val="FF0000"/>
                </a:solidFill>
              </a:rPr>
              <a:t>Dig  Jag </a:t>
            </a:r>
            <a:r>
              <a:rPr lang="sv-SE" sz="1600" b="1" dirty="0" smtClean="0">
                <a:solidFill>
                  <a:srgbClr val="FF0000"/>
                </a:solidFill>
              </a:rPr>
              <a:t>sträcker mig mot Dig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Din kärleks </a:t>
            </a:r>
            <a:r>
              <a:rPr lang="sv-SE" sz="1600" b="1" dirty="0" smtClean="0">
                <a:solidFill>
                  <a:srgbClr val="FF0000"/>
                </a:solidFill>
              </a:rPr>
              <a:t>rikedom  Är </a:t>
            </a:r>
            <a:r>
              <a:rPr lang="sv-SE" sz="1600" b="1" dirty="0" smtClean="0">
                <a:solidFill>
                  <a:srgbClr val="FF0000"/>
                </a:solidFill>
              </a:rPr>
              <a:t>alltid nog för mig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Inget kan jämföras med </a:t>
            </a:r>
            <a:r>
              <a:rPr lang="sv-SE" sz="1600" b="1" dirty="0" smtClean="0">
                <a:solidFill>
                  <a:srgbClr val="FF0000"/>
                </a:solidFill>
              </a:rPr>
              <a:t>Dig  Herre</a:t>
            </a:r>
            <a:r>
              <a:rPr lang="sv-SE" sz="1600" b="1" dirty="0" smtClean="0">
                <a:solidFill>
                  <a:srgbClr val="FF0000"/>
                </a:solidFill>
              </a:rPr>
              <a:t>, regera över mig</a:t>
            </a:r>
          </a:p>
          <a:p>
            <a:pPr algn="l"/>
            <a:endParaRPr lang="sv-S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mer,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  Än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nånsin kan förstå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Kung,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 Hela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skapelsen ger lov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här,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här  Din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närvaro jag står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Gud, du är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 Allt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omkring jag lämnar nu</a:t>
            </a:r>
          </a:p>
          <a:p>
            <a:pPr algn="l"/>
            <a:endParaRPr lang="sv-S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 hjärta sjung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Till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min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 Jesus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Regerar I Ditt Ljus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Loves You-Christian flash mob  JESUS-LOVES-YOU.jpg</dc:title>
  <dc:creator>mary</dc:creator>
  <cp:lastModifiedBy>mary</cp:lastModifiedBy>
  <cp:revision>7</cp:revision>
  <dcterms:created xsi:type="dcterms:W3CDTF">2021-03-13T15:34:46Z</dcterms:created>
  <dcterms:modified xsi:type="dcterms:W3CDTF">2021-03-15T20:30:31Z</dcterms:modified>
</cp:coreProperties>
</file>