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0AA8-9598-4DC5-8D4C-0890FF06A77B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0257-B698-4B2D-B8F0-A4875A353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0AA8-9598-4DC5-8D4C-0890FF06A77B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0257-B698-4B2D-B8F0-A4875A353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0AA8-9598-4DC5-8D4C-0890FF06A77B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0257-B698-4B2D-B8F0-A4875A353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0AA8-9598-4DC5-8D4C-0890FF06A77B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0257-B698-4B2D-B8F0-A4875A353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0AA8-9598-4DC5-8D4C-0890FF06A77B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0257-B698-4B2D-B8F0-A4875A353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0AA8-9598-4DC5-8D4C-0890FF06A77B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0257-B698-4B2D-B8F0-A4875A353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0AA8-9598-4DC5-8D4C-0890FF06A77B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0257-B698-4B2D-B8F0-A4875A353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0AA8-9598-4DC5-8D4C-0890FF06A77B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0257-B698-4B2D-B8F0-A4875A353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0AA8-9598-4DC5-8D4C-0890FF06A77B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0257-B698-4B2D-B8F0-A4875A353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0AA8-9598-4DC5-8D4C-0890FF06A77B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0257-B698-4B2D-B8F0-A4875A353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0AA8-9598-4DC5-8D4C-0890FF06A77B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0257-B698-4B2D-B8F0-A4875A3539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00AA8-9598-4DC5-8D4C-0890FF06A77B}" type="datetimeFigureOut">
              <a:rPr lang="en-US" smtClean="0"/>
              <a:pPr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20257-B698-4B2D-B8F0-A4875A3539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ever reign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 Sempre Reinará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680520" cy="3326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Pra</a:t>
            </a:r>
            <a:r>
              <a:rPr lang="en-US" b="1" dirty="0" smtClean="0"/>
              <a:t> </a:t>
            </a:r>
            <a:r>
              <a:rPr lang="en-US" b="1" dirty="0" err="1" smtClean="0"/>
              <a:t>Sempre</a:t>
            </a:r>
            <a:r>
              <a:rPr lang="en-US" b="1" dirty="0" smtClean="0"/>
              <a:t> </a:t>
            </a:r>
            <a:r>
              <a:rPr lang="en-US" b="1" dirty="0" err="1" smtClean="0"/>
              <a:t>Reinarás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6672"/>
            <a:ext cx="4788024" cy="6093296"/>
          </a:xfrm>
        </p:spPr>
        <p:txBody>
          <a:bodyPr>
            <a:noAutofit/>
          </a:bodyPr>
          <a:lstStyle/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és bom, tu és bom  Quando nada é bom em mim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amor, teu amor  Não se pode resistir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és luz, tu és luz  Quando chega a escuridão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fiel, és fiel  Hoje tenho o teu perdão</a:t>
            </a:r>
          </a:p>
          <a:p>
            <a:pPr algn="l">
              <a:spcBef>
                <a:spcPts val="500"/>
              </a:spcBef>
            </a:pPr>
            <a:endParaRPr lang="pt-B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spcBef>
                <a:spcPts val="3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a paz, és a paz  Quando há medo e confusão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real, és real  Creio em meu coração 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prazer, meu prazer  A razão do meu cantar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Vivo estás, vivo estás  Sobre a morte tens poder</a:t>
            </a:r>
          </a:p>
          <a:p>
            <a:pPr algn="l">
              <a:spcBef>
                <a:spcPts val="500"/>
              </a:spcBef>
            </a:pPr>
            <a:endParaRPr lang="pt-B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rgbClr val="FF0000"/>
                </a:solidFill>
              </a:rPr>
              <a:t>Coro 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rgbClr val="FF0000"/>
                </a:solidFill>
              </a:rPr>
              <a:t>Vou correndo para ti, correndo para ti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rgbClr val="FF0000"/>
                </a:solidFill>
              </a:rPr>
              <a:t>Teu rico e grande amor, é tudo para mim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rgbClr val="FF0000"/>
                </a:solidFill>
              </a:rPr>
              <a:t>Nada é igual e este amor  Pra sempre reinarás, senhor</a:t>
            </a:r>
          </a:p>
          <a:p>
            <a:pPr algn="l">
              <a:spcBef>
                <a:spcPts val="500"/>
              </a:spcBef>
            </a:pPr>
            <a:endParaRPr lang="pt-B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és mais, tu és mais  Do que eu possa expressar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senhor és senhor  Todo ser proclamará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Estas aqui, estas aqui  Tua presença satisfaz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és Deus, tu és Deus  Deixo tudo para trás</a:t>
            </a:r>
          </a:p>
          <a:p>
            <a:pPr algn="l">
              <a:spcBef>
                <a:spcPts val="500"/>
              </a:spcBef>
            </a:pPr>
            <a:endParaRPr lang="pt-B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 </a:t>
            </a:r>
          </a:p>
          <a:p>
            <a:pPr algn="l">
              <a:spcBef>
                <a:spcPts val="500"/>
              </a:spcBef>
            </a:pP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cantarei: Não há igual, Jesus, Jesus(x2)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167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 Sempre Reinarás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 Sempre Reinarás</dc:title>
  <dc:creator>mary</dc:creator>
  <cp:lastModifiedBy>mary</cp:lastModifiedBy>
  <cp:revision>9</cp:revision>
  <dcterms:created xsi:type="dcterms:W3CDTF">2021-03-11T17:33:10Z</dcterms:created>
  <dcterms:modified xsi:type="dcterms:W3CDTF">2021-03-12T19:19:50Z</dcterms:modified>
</cp:coreProperties>
</file>