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D85EC-21EF-40F5-82A3-3BE38FEF17BB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DF1EE-00B8-46AB-A659-7078993400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ginoon purihin Ka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200800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Panginoon</a:t>
            </a:r>
            <a:r>
              <a:rPr lang="en-US" b="1" dirty="0"/>
              <a:t> </a:t>
            </a:r>
            <a:r>
              <a:rPr lang="en-US" b="1" dirty="0" err="1"/>
              <a:t>purihin</a:t>
            </a:r>
            <a:r>
              <a:rPr lang="en-US" b="1" dirty="0"/>
              <a:t> </a:t>
            </a:r>
            <a:r>
              <a:rPr lang="en-US" b="1" dirty="0" smtClean="0"/>
              <a:t>Ka by </a:t>
            </a:r>
            <a:r>
              <a:rPr lang="en-US" b="1" dirty="0" err="1" smtClean="0"/>
              <a:t>Hillsong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5472608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Tinalikuran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noon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Hinubog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Tinuruan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purihin</a:t>
            </a:r>
            <a:r>
              <a:rPr lang="en-US" sz="1800" b="1" dirty="0" smtClean="0">
                <a:solidFill>
                  <a:srgbClr val="FF0000"/>
                </a:solidFill>
              </a:rPr>
              <a:t> Ka  </a:t>
            </a:r>
            <a:r>
              <a:rPr lang="en-US" sz="1800" b="1" dirty="0" err="1" smtClean="0">
                <a:solidFill>
                  <a:srgbClr val="FF0000"/>
                </a:solidFill>
              </a:rPr>
              <a:t>Tinataas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ngalan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Ika'y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sinta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Ibinigay</a:t>
            </a:r>
            <a:r>
              <a:rPr lang="en-US" sz="1800" b="1" dirty="0" smtClean="0">
                <a:solidFill>
                  <a:srgbClr val="FF0000"/>
                </a:solidFill>
              </a:rPr>
              <a:t> mo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Nang </a:t>
            </a:r>
            <a:r>
              <a:rPr lang="en-US" sz="1800" b="1" dirty="0" err="1" smtClean="0">
                <a:solidFill>
                  <a:srgbClr val="FF0000"/>
                </a:solidFill>
              </a:rPr>
              <a:t>kasalana'y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matubos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Salamat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po</a:t>
            </a:r>
            <a:r>
              <a:rPr lang="en-US" sz="1800" b="1" dirty="0" smtClean="0">
                <a:solidFill>
                  <a:srgbClr val="FF0000"/>
                </a:solidFill>
              </a:rPr>
              <a:t> oh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nandyan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tinulungan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nagwagi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Panginoon purihin Ka by Hillsong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Panginoon purihin Ka</dc:title>
  <dc:creator>mary</dc:creator>
  <cp:lastModifiedBy>mary</cp:lastModifiedBy>
  <cp:revision>7</cp:revision>
  <dcterms:created xsi:type="dcterms:W3CDTF">2021-03-02T18:08:43Z</dcterms:created>
  <dcterms:modified xsi:type="dcterms:W3CDTF">2021-03-03T16:25:54Z</dcterms:modified>
</cp:coreProperties>
</file>