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F121-6FF0-41C8-B7F2-B3AF6689C14A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A00E-8ECE-49EE-9594-36EA2BB2E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F121-6FF0-41C8-B7F2-B3AF6689C14A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A00E-8ECE-49EE-9594-36EA2BB2E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F121-6FF0-41C8-B7F2-B3AF6689C14A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A00E-8ECE-49EE-9594-36EA2BB2E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F121-6FF0-41C8-B7F2-B3AF6689C14A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A00E-8ECE-49EE-9594-36EA2BB2E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F121-6FF0-41C8-B7F2-B3AF6689C14A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A00E-8ECE-49EE-9594-36EA2BB2E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F121-6FF0-41C8-B7F2-B3AF6689C14A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A00E-8ECE-49EE-9594-36EA2BB2E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F121-6FF0-41C8-B7F2-B3AF6689C14A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A00E-8ECE-49EE-9594-36EA2BB2E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F121-6FF0-41C8-B7F2-B3AF6689C14A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A00E-8ECE-49EE-9594-36EA2BB2E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F121-6FF0-41C8-B7F2-B3AF6689C14A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A00E-8ECE-49EE-9594-36EA2BB2E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F121-6FF0-41C8-B7F2-B3AF6689C14A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A00E-8ECE-49EE-9594-36EA2BB2E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F121-6FF0-41C8-B7F2-B3AF6689C14A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A00E-8ECE-49EE-9594-36EA2BB2E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7F121-6FF0-41C8-B7F2-B3AF6689C14A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6A00E-8ECE-49EE-9594-36EA2BB2ED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ne Thing Remain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e Thing Remai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00600" y="0"/>
            <a:ext cx="3886200" cy="381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One Thing Remains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91000" y="457200"/>
            <a:ext cx="4953000" cy="6172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Higher than the mountains that I face</a:t>
            </a:r>
            <a:br>
              <a:rPr lang="en-US" sz="1800" b="1" dirty="0" smtClean="0"/>
            </a:br>
            <a:r>
              <a:rPr lang="en-US" sz="1800" b="1" dirty="0" smtClean="0"/>
              <a:t>Stronger than the power of the grave</a:t>
            </a:r>
            <a:br>
              <a:rPr lang="en-US" sz="1800" b="1" dirty="0" smtClean="0"/>
            </a:br>
            <a:r>
              <a:rPr lang="en-US" sz="1800" b="1" dirty="0" smtClean="0"/>
              <a:t>Constant in the trial and the change</a:t>
            </a:r>
            <a:br>
              <a:rPr lang="en-US" sz="1800" b="1" dirty="0" smtClean="0"/>
            </a:br>
            <a:r>
              <a:rPr lang="en-US" sz="1800" b="1" dirty="0" smtClean="0"/>
              <a:t>One thing remains, one thing remains</a:t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Chorus                                                    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</a:t>
            </a:r>
            <a:r>
              <a:rPr lang="en-US" sz="1800" b="1" dirty="0" smtClean="0">
                <a:solidFill>
                  <a:srgbClr val="FF0000"/>
                </a:solidFill>
              </a:rPr>
              <a:t>Your love never fails, never gives up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Never runs out on me(x3)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and on and on and on it goes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overwhelms and satisfies my soul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I never, ever, have to be afraid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One thing remains, one thing remains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Bridge                                                                           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death, in life, I’m confident and covered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the power of Your great love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debt is paid, there’s nothing that can separate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heart from Your great love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One Thing Remains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jungyeo park</dc:creator>
  <cp:lastModifiedBy>mary</cp:lastModifiedBy>
  <cp:revision>20</cp:revision>
  <dcterms:created xsi:type="dcterms:W3CDTF">2016-04-05T02:18:49Z</dcterms:created>
  <dcterms:modified xsi:type="dcterms:W3CDTF">2018-04-02T17:54:47Z</dcterms:modified>
</cp:coreProperties>
</file>