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35E02-F311-42E4-903C-404BC3756F9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603BF-454B-4E91-9BF9-DA339792C7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아름다우신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Beautiful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620688"/>
            <a:ext cx="410445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Oh </a:t>
            </a:r>
            <a:r>
              <a:rPr lang="en-US" b="1" dirty="0"/>
              <a:t>Beautiful Love 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4464496" cy="47525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There’s a song in my heart for my Lord God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everlasting song of love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great love for me will last forever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I’ll never stop praising His name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Oh beautiful love, love so amazing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Indescribable love of God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How great is the love of my Lord Savior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will sing forevermore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none like you in this world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None can compare to You Lord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none like you in this world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one comes close to You my Lord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Oh Beautiful Love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 Beautiful Love  </dc:title>
  <dc:creator>mary</dc:creator>
  <cp:lastModifiedBy>mary</cp:lastModifiedBy>
  <cp:revision>4</cp:revision>
  <dcterms:created xsi:type="dcterms:W3CDTF">2021-02-24T18:55:58Z</dcterms:created>
  <dcterms:modified xsi:type="dcterms:W3CDTF">2021-02-24T19:29:13Z</dcterms:modified>
</cp:coreProperties>
</file>