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ECCFB-6319-4AD8-AB07-503884F3C634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F5729-16D0-4079-B12B-1D364415B6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ord hear my pray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Lord hear my praye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228600"/>
            <a:ext cx="4572000" cy="533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Lord hear my prayer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43200" y="914400"/>
            <a:ext cx="3124200" cy="2209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O Lord, hear my prayer</a:t>
            </a:r>
            <a:br>
              <a:rPr lang="en-US" sz="2400" b="1" dirty="0" smtClean="0"/>
            </a:br>
            <a:r>
              <a:rPr lang="en-US" sz="2400" b="1" dirty="0" smtClean="0"/>
              <a:t>O Lord, hear my prayer</a:t>
            </a:r>
            <a:br>
              <a:rPr lang="en-US" sz="2400" b="1" dirty="0" smtClean="0"/>
            </a:br>
            <a:r>
              <a:rPr lang="en-US" sz="2400" b="1" dirty="0" smtClean="0"/>
              <a:t>When I call answer me</a:t>
            </a:r>
            <a:br>
              <a:rPr lang="en-US" sz="2400" b="1" dirty="0" smtClean="0"/>
            </a:br>
            <a:r>
              <a:rPr lang="en-US" sz="2400" b="1" dirty="0" smtClean="0"/>
              <a:t>O Lord, hear my prayer </a:t>
            </a:r>
            <a:br>
              <a:rPr lang="en-US" sz="2400" b="1" dirty="0" smtClean="0"/>
            </a:br>
            <a:r>
              <a:rPr lang="en-US" sz="2400" b="1" dirty="0" smtClean="0"/>
              <a:t>O Lord, hear my prayer</a:t>
            </a:r>
            <a:br>
              <a:rPr lang="en-US" sz="2400" b="1" dirty="0" smtClean="0"/>
            </a:br>
            <a:r>
              <a:rPr lang="en-US" sz="2400" b="1" dirty="0" smtClean="0"/>
              <a:t>Come and listen to me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Lord hear my prayer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LORD HEAR MY PRAYER</dc:title>
  <dc:creator>jungyeo park</dc:creator>
  <cp:lastModifiedBy>mary</cp:lastModifiedBy>
  <cp:revision>11</cp:revision>
  <dcterms:created xsi:type="dcterms:W3CDTF">2016-04-12T00:59:59Z</dcterms:created>
  <dcterms:modified xsi:type="dcterms:W3CDTF">2018-04-24T14:44:09Z</dcterms:modified>
</cp:coreProperties>
</file>