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D457F-8890-4E60-801F-52D64CD00087}" type="datetimeFigureOut">
              <a:rPr lang="en-US" smtClean="0"/>
              <a:pPr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86CB9-2B79-4562-AFCC-C5B1E7B5D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4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9624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Lord My God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09600"/>
            <a:ext cx="6515100" cy="6248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My Lord, my God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Lord, my love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pledge my life to You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I’ll go Your way come what may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surrender to You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 vow to always be true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To hold on to You ’til the end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Jesus, glory to You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My Savior, my King and my friend 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Lord, my God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Lord, my love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heart belongs to You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I’ll bring my hopes, here are my dreams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Yet I surrender to You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Lord My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Lord My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Lord My God</dc:title>
  <dc:creator>jungyeo park</dc:creator>
  <cp:lastModifiedBy>jungyeo park</cp:lastModifiedBy>
  <cp:revision>7</cp:revision>
  <dcterms:created xsi:type="dcterms:W3CDTF">2016-04-20T02:17:47Z</dcterms:created>
  <dcterms:modified xsi:type="dcterms:W3CDTF">2016-04-20T10:48:12Z</dcterms:modified>
</cp:coreProperties>
</file>