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>
        <p:scale>
          <a:sx n="76" d="100"/>
          <a:sy n="76" d="100"/>
        </p:scale>
        <p:origin x="-1517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9655-6F16-4329-809E-007985EEF59A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3F9-C76E-4AFB-A81B-FA25E6771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9655-6F16-4329-809E-007985EEF59A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3F9-C76E-4AFB-A81B-FA25E6771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9655-6F16-4329-809E-007985EEF59A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3F9-C76E-4AFB-A81B-FA25E6771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9655-6F16-4329-809E-007985EEF59A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3F9-C76E-4AFB-A81B-FA25E6771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9655-6F16-4329-809E-007985EEF59A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3F9-C76E-4AFB-A81B-FA25E6771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9655-6F16-4329-809E-007985EEF59A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3F9-C76E-4AFB-A81B-FA25E6771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9655-6F16-4329-809E-007985EEF59A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3F9-C76E-4AFB-A81B-FA25E6771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9655-6F16-4329-809E-007985EEF59A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3F9-C76E-4AFB-A81B-FA25E6771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9655-6F16-4329-809E-007985EEF59A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3F9-C76E-4AFB-A81B-FA25E6771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9655-6F16-4329-809E-007985EEF59A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3F9-C76E-4AFB-A81B-FA25E6771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9655-6F16-4329-809E-007985EEF59A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3F9-C76E-4AFB-A81B-FA25E6771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3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B9655-6F16-4329-809E-007985EEF59A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2A3F9-C76E-4AFB-A81B-FA25E6771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81000"/>
            <a:ext cx="5105400" cy="45720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 I Will Bow To YOU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219200"/>
            <a:ext cx="5410200" cy="4953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Lord, I will bow to You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To no other God but You alone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Lord, I will worship You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Nothing hands have made but You alone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I will lay down my idols</a:t>
            </a: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Thrones I have made</a:t>
            </a: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All that has taken my heart</a:t>
            </a: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Lord, I will bow to You</a:t>
            </a: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To no other God but You alone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Lord I Will Bow To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Lord I Will Bow To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Lord I Will Bow To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Lord I Will Bow To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Lord I Will Bow To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 I Will Bow To YOU </dc:title>
  <dc:creator>jungyeo park</dc:creator>
  <cp:lastModifiedBy>mary</cp:lastModifiedBy>
  <cp:revision>10</cp:revision>
  <dcterms:created xsi:type="dcterms:W3CDTF">2016-04-17T11:51:18Z</dcterms:created>
  <dcterms:modified xsi:type="dcterms:W3CDTF">2021-01-10T00:29:27Z</dcterms:modified>
</cp:coreProperties>
</file>