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86A97-5BA3-4329-A5D2-CC582ECB512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4E819-22A6-4688-82D6-2B55B2BA07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t the Cross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t the 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312368" cy="476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Krus</a:t>
            </a:r>
            <a:r>
              <a:rPr lang="en-US" b="1" dirty="0" smtClean="0"/>
              <a:t>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Paas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7304856" cy="5616624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daya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Jiska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behta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sota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anugrah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  <a:p>
            <a:pPr algn="l"/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paaya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behti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dhara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lahu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err="1" smtClean="0">
                <a:solidFill>
                  <a:srgbClr val="FF0000"/>
                </a:solidFill>
              </a:rPr>
              <a:t>Ref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Krus </a:t>
            </a:r>
            <a:r>
              <a:rPr lang="fr-FR" sz="1800" b="1" dirty="0" err="1" smtClean="0">
                <a:solidFill>
                  <a:srgbClr val="FF0000"/>
                </a:solidFill>
              </a:rPr>
              <a:t>ke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paas</a:t>
            </a:r>
            <a:r>
              <a:rPr lang="fr-FR" sz="1800" b="1" dirty="0" smtClean="0">
                <a:solidFill>
                  <a:srgbClr val="FF0000"/>
                </a:solidFill>
              </a:rPr>
              <a:t>, Krus </a:t>
            </a:r>
            <a:r>
              <a:rPr lang="fr-FR" sz="1800" b="1" dirty="0" err="1" smtClean="0">
                <a:solidFill>
                  <a:srgbClr val="FF0000"/>
                </a:solidFill>
              </a:rPr>
              <a:t>ke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paas</a:t>
            </a:r>
            <a:r>
              <a:rPr lang="fr-FR" sz="1800" b="1" dirty="0" smtClean="0">
                <a:solidFill>
                  <a:srgbClr val="FF0000"/>
                </a:solidFill>
              </a:rPr>
              <a:t>  Main </a:t>
            </a:r>
            <a:r>
              <a:rPr lang="fr-FR" sz="1800" b="1" dirty="0" err="1" smtClean="0">
                <a:solidFill>
                  <a:srgbClr val="FF0000"/>
                </a:solidFill>
              </a:rPr>
              <a:t>samarpan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karta</a:t>
            </a:r>
            <a:r>
              <a:rPr lang="fr-FR" sz="1800" b="1" dirty="0" smtClean="0">
                <a:solidFill>
                  <a:srgbClr val="FF0000"/>
                </a:solidFill>
              </a:rPr>
              <a:t> Main </a:t>
            </a:r>
            <a:r>
              <a:rPr lang="fr-FR" sz="1800" b="1" dirty="0" err="1" smtClean="0">
                <a:solidFill>
                  <a:srgbClr val="FF0000"/>
                </a:solidFill>
              </a:rPr>
              <a:t>aabhari</a:t>
            </a:r>
            <a:r>
              <a:rPr lang="fr-FR" sz="1800" b="1" dirty="0" smtClean="0">
                <a:solidFill>
                  <a:srgbClr val="FF0000"/>
                </a:solidFill>
              </a:rPr>
              <a:t> hoonX2</a:t>
            </a:r>
          </a:p>
          <a:p>
            <a:pPr algn="l"/>
            <a:r>
              <a:rPr lang="fr-FR" sz="1800" b="1" dirty="0" err="1" smtClean="0">
                <a:solidFill>
                  <a:srgbClr val="FF0000"/>
                </a:solidFill>
              </a:rPr>
              <a:t>Tera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lahu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baha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mere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paap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dhul</a:t>
            </a:r>
            <a:r>
              <a:rPr lang="fr-FR" sz="1800" b="1" dirty="0" smtClean="0">
                <a:solidFill>
                  <a:srgbClr val="FF0000"/>
                </a:solidFill>
              </a:rPr>
              <a:t> gaye  Main </a:t>
            </a:r>
            <a:r>
              <a:rPr lang="fr-FR" sz="1800" b="1" dirty="0" err="1" smtClean="0">
                <a:solidFill>
                  <a:srgbClr val="FF0000"/>
                </a:solidFill>
              </a:rPr>
              <a:t>aabhari</a:t>
            </a:r>
            <a:r>
              <a:rPr lang="fr-FR" sz="1800" b="1" dirty="0" smtClean="0">
                <a:solidFill>
                  <a:srgbClr val="FF0000"/>
                </a:solidFill>
              </a:rPr>
              <a:t> hoonX2</a:t>
            </a:r>
          </a:p>
          <a:p>
            <a:pPr algn="l"/>
            <a:r>
              <a:rPr lang="fr-FR" sz="1800" b="1" dirty="0" err="1" smtClean="0">
                <a:solidFill>
                  <a:srgbClr val="FF0000"/>
                </a:solidFill>
              </a:rPr>
              <a:t>Tera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Yeshu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sharm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hote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shaktiheen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hirday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paye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shanti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shama</a:t>
            </a:r>
          </a:p>
          <a:p>
            <a:pPr algn="l"/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paaya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behti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dhara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lahu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asha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paya,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yehi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pavitra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sthaan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jhukta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main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jhukta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Tu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Krusit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hua,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Tune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bachaya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jhukta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jhukta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Krus Ke Paas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À la croix</dc:title>
  <dc:creator>mary</dc:creator>
  <cp:lastModifiedBy>mary</cp:lastModifiedBy>
  <cp:revision>5</cp:revision>
  <dcterms:created xsi:type="dcterms:W3CDTF">2021-03-01T16:09:07Z</dcterms:created>
  <dcterms:modified xsi:type="dcterms:W3CDTF">2021-03-01T16:57:59Z</dcterms:modified>
</cp:coreProperties>
</file>