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83D84-50B5-4BEC-B123-1AF293730E3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71D94-31F6-457A-963B-C24AB51A81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진리의 빛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Your 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0"/>
            <a:ext cx="31242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Your Light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5257800" cy="3200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In </a:t>
            </a:r>
            <a:r>
              <a:rPr lang="en-US" sz="2000" b="1" dirty="0" smtClean="0"/>
              <a:t>Your light I find my strength</a:t>
            </a:r>
          </a:p>
          <a:p>
            <a:pPr marL="0" indent="0">
              <a:buNone/>
            </a:pPr>
            <a:r>
              <a:rPr lang="en-US" sz="2000" b="1" dirty="0" smtClean="0"/>
              <a:t>In Your truth I overcome</a:t>
            </a:r>
          </a:p>
          <a:p>
            <a:pPr marL="0" indent="0">
              <a:buNone/>
            </a:pPr>
            <a:r>
              <a:rPr lang="en-US" sz="2000" b="1" dirty="0" smtClean="0"/>
              <a:t>In Your grace I lose myself</a:t>
            </a:r>
          </a:p>
          <a:p>
            <a:pPr marL="0" indent="0">
              <a:buNone/>
            </a:pPr>
            <a:r>
              <a:rPr lang="en-US" sz="2000" b="1" dirty="0" smtClean="0"/>
              <a:t>For in Your love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You've turned my tears of sadness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Into such joy and gladness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My heart can't keep it in I'm shouting, shouting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In </a:t>
            </a:r>
            <a:r>
              <a:rPr lang="en-US" sz="2000" b="1" dirty="0" smtClean="0"/>
              <a:t>Your joy I find my strength</a:t>
            </a:r>
          </a:p>
          <a:p>
            <a:pPr marL="0" indent="0">
              <a:buNone/>
            </a:pPr>
            <a:r>
              <a:rPr lang="en-US" sz="2000" b="1" dirty="0" smtClean="0"/>
              <a:t>In Your hope I overcome</a:t>
            </a:r>
          </a:p>
          <a:p>
            <a:pPr marL="0" indent="0">
              <a:buNone/>
            </a:pPr>
            <a:r>
              <a:rPr lang="en-US" sz="2000" b="1" dirty="0" smtClean="0"/>
              <a:t>In Your grace I lose myself</a:t>
            </a:r>
          </a:p>
          <a:p>
            <a:pPr marL="0" indent="0">
              <a:buNone/>
            </a:pPr>
            <a:r>
              <a:rPr lang="en-US" sz="2000" b="1" dirty="0" smtClean="0"/>
              <a:t>For in Your love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Bridge</a:t>
            </a:r>
          </a:p>
          <a:p>
            <a:pPr marL="0" indent="0">
              <a:buNone/>
            </a:pPr>
            <a:r>
              <a:rPr lang="en-US" sz="2000" b="1" dirty="0" err="1" smtClean="0"/>
              <a:t>Woah</a:t>
            </a:r>
            <a:r>
              <a:rPr lang="en-US" sz="2000" b="1" dirty="0" smtClean="0"/>
              <a:t>-oh, </a:t>
            </a:r>
            <a:r>
              <a:rPr lang="en-US" sz="2000" b="1" dirty="0" err="1" smtClean="0"/>
              <a:t>woah</a:t>
            </a:r>
            <a:r>
              <a:rPr lang="en-US" sz="2000" b="1" dirty="0" smtClean="0"/>
              <a:t>-oh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Your Light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Amazing Grace</dc:title>
  <dc:creator>jungyeo park</dc:creator>
  <cp:lastModifiedBy>mary</cp:lastModifiedBy>
  <cp:revision>12</cp:revision>
  <dcterms:created xsi:type="dcterms:W3CDTF">2016-04-13T22:56:49Z</dcterms:created>
  <dcterms:modified xsi:type="dcterms:W3CDTF">2021-01-05T16:33:25Z</dcterms:modified>
</cp:coreProperties>
</file>