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2F853-6CA0-4638-B3E0-924BC6842427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F7347-8E3F-4464-946B-75DD01828D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Run To You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Run To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D242B-9D86-4E38-A1E0-0CD45430EF10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E8722-D998-4DD8-AAC3-4DB8B29FC51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900" y="0"/>
            <a:ext cx="38862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Will Run To You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153400" cy="63246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>Your eye is on the sparrow</a:t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>And Your hand, it comforts me</a:t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>From the ends of the Earth to the depth of my heart</a:t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>Let Your mercy and strength be seen</a:t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/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You call me to Your purpose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As angels understand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For Your glory, may You draw all men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As Your love and grace demand</a:t>
            </a: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/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/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And I will run to You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To Your words of truth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Not by might, not by power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But by the spirit of God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Yes I will run the race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'Till I see Your face</a:t>
            </a:r>
            <a:b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Oh let me live in the glory of Your grace </a:t>
            </a: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/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/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/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r>
              <a:rPr lang="en-US" sz="2400" b="1" dirty="0" smtClean="0">
                <a:latin typeface="MS Gothic" pitchFamily="49" charset="-128"/>
                <a:ea typeface="MS Gothic" pitchFamily="49" charset="-128"/>
              </a:rPr>
              <a:t/>
            </a:r>
            <a:br>
              <a:rPr lang="en-US" sz="2400" b="1" dirty="0" smtClean="0">
                <a:latin typeface="MS Gothic" pitchFamily="49" charset="-128"/>
                <a:ea typeface="MS Gothic" pitchFamily="49" charset="-128"/>
              </a:rPr>
            </a:br>
            <a:endParaRPr lang="en-US" sz="2200" b="1" dirty="0">
              <a:latin typeface="MS Gothic" pitchFamily="49" charset="-128"/>
              <a:ea typeface="MS Gothic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I Will Run To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Run To You</dc:title>
  <dc:creator>jungyeo park</dc:creator>
  <cp:lastModifiedBy>mary</cp:lastModifiedBy>
  <cp:revision>13</cp:revision>
  <dcterms:created xsi:type="dcterms:W3CDTF">2016-04-05T18:19:28Z</dcterms:created>
  <dcterms:modified xsi:type="dcterms:W3CDTF">2017-01-23T17:59:57Z</dcterms:modified>
</cp:coreProperties>
</file>