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907FF-A083-4DC6-AB14-F666D27CE4F0}" type="datetimeFigureOut">
              <a:rPr lang="en-US" smtClean="0"/>
              <a:pPr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EE95A-3674-4BDB-8BC1-C472911E25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은혜 아니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ould Not Do Without Thy Grac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Could Not Do Without Thy Grace 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7010400" cy="5715000"/>
          </a:xfrm>
        </p:spPr>
        <p:txBody>
          <a:bodyPr>
            <a:noAutofit/>
          </a:bodyPr>
          <a:lstStyle/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When </a:t>
            </a:r>
            <a:r>
              <a:rPr lang="en-US" sz="1600" b="1" dirty="0" smtClean="0">
                <a:solidFill>
                  <a:schemeClr val="tx1"/>
                </a:solidFill>
              </a:rPr>
              <a:t>my soul was groping in the </a:t>
            </a:r>
            <a:r>
              <a:rPr lang="en-US" sz="1600" b="1" dirty="0" smtClean="0">
                <a:solidFill>
                  <a:schemeClr val="tx1"/>
                </a:solidFill>
              </a:rPr>
              <a:t>dark, Not </a:t>
            </a:r>
            <a:r>
              <a:rPr lang="en-US" sz="1600" b="1" dirty="0" smtClean="0">
                <a:solidFill>
                  <a:schemeClr val="tx1"/>
                </a:solidFill>
              </a:rPr>
              <a:t>knowing where to turn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The glorious light from the </a:t>
            </a:r>
            <a:r>
              <a:rPr lang="en-US" sz="1600" b="1" dirty="0" smtClean="0">
                <a:solidFill>
                  <a:schemeClr val="tx1"/>
                </a:solidFill>
              </a:rPr>
              <a:t>cross  Shed </a:t>
            </a:r>
            <a:r>
              <a:rPr lang="en-US" sz="1600" b="1" dirty="0" smtClean="0">
                <a:solidFill>
                  <a:schemeClr val="tx1"/>
                </a:solidFill>
              </a:rPr>
              <a:t>His light upon me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My sins, redder than scarlet</a:t>
            </a:r>
            <a:r>
              <a:rPr lang="en-US" sz="1600" b="1" dirty="0" smtClean="0">
                <a:solidFill>
                  <a:schemeClr val="tx1"/>
                </a:solidFill>
              </a:rPr>
              <a:t>,  Were </a:t>
            </a:r>
            <a:r>
              <a:rPr lang="en-US" sz="1600" b="1" dirty="0" smtClean="0">
                <a:solidFill>
                  <a:schemeClr val="tx1"/>
                </a:solidFill>
              </a:rPr>
              <a:t>cleansed by Christ’s blood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By His perfect love, by His grace</a:t>
            </a:r>
            <a:r>
              <a:rPr lang="en-US" sz="1600" b="1" dirty="0" smtClean="0">
                <a:solidFill>
                  <a:schemeClr val="tx1"/>
                </a:solidFill>
              </a:rPr>
              <a:t>,  I </a:t>
            </a:r>
            <a:r>
              <a:rPr lang="en-US" sz="1600" b="1" dirty="0" smtClean="0">
                <a:solidFill>
                  <a:schemeClr val="tx1"/>
                </a:solidFill>
              </a:rPr>
              <a:t>obtained a new life from the Lord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Without His grace, I cannot </a:t>
            </a:r>
            <a:r>
              <a:rPr lang="en-US" sz="1600" b="1" dirty="0" smtClean="0">
                <a:solidFill>
                  <a:schemeClr val="tx1"/>
                </a:solidFill>
              </a:rPr>
              <a:t>stand  Without </a:t>
            </a:r>
            <a:r>
              <a:rPr lang="en-US" sz="1600" b="1" dirty="0" smtClean="0">
                <a:solidFill>
                  <a:schemeClr val="tx1"/>
                </a:solidFill>
              </a:rPr>
              <a:t>the love of the cross and His power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I cannot </a:t>
            </a:r>
            <a:r>
              <a:rPr lang="en-US" sz="1600" b="1" dirty="0" smtClean="0">
                <a:solidFill>
                  <a:schemeClr val="tx1"/>
                </a:solidFill>
              </a:rPr>
              <a:t>stand  Without </a:t>
            </a:r>
            <a:r>
              <a:rPr lang="en-US" sz="1600" b="1" dirty="0" smtClean="0">
                <a:solidFill>
                  <a:schemeClr val="tx1"/>
                </a:solidFill>
              </a:rPr>
              <a:t>His grace, I cannot stand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Without His grace and amazing love</a:t>
            </a:r>
            <a:r>
              <a:rPr lang="en-US" sz="1600" b="1" dirty="0" smtClean="0">
                <a:solidFill>
                  <a:schemeClr val="tx1"/>
                </a:solidFill>
              </a:rPr>
              <a:t>,  I </a:t>
            </a:r>
            <a:r>
              <a:rPr lang="en-US" sz="1600" b="1" dirty="0" smtClean="0">
                <a:solidFill>
                  <a:schemeClr val="tx1"/>
                </a:solidFill>
              </a:rPr>
              <a:t>cannot stand</a:t>
            </a:r>
          </a:p>
          <a:p>
            <a:pPr marL="293688" indent="-293688" algn="l"/>
            <a:endParaRPr lang="en-US" sz="1600" b="1" dirty="0" smtClean="0">
              <a:solidFill>
                <a:schemeClr val="tx1"/>
              </a:solidFill>
            </a:endParaRP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Not </a:t>
            </a:r>
            <a:r>
              <a:rPr lang="en-US" sz="1600" b="1" dirty="0" smtClean="0">
                <a:solidFill>
                  <a:schemeClr val="tx1"/>
                </a:solidFill>
              </a:rPr>
              <a:t>by my strength nor by my </a:t>
            </a:r>
            <a:r>
              <a:rPr lang="en-US" sz="1600" b="1" dirty="0" smtClean="0">
                <a:solidFill>
                  <a:schemeClr val="tx1"/>
                </a:solidFill>
              </a:rPr>
              <a:t>will  But </a:t>
            </a:r>
            <a:r>
              <a:rPr lang="en-US" sz="1600" b="1" dirty="0" smtClean="0">
                <a:solidFill>
                  <a:schemeClr val="tx1"/>
                </a:solidFill>
              </a:rPr>
              <a:t>by His will alone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“The righteous I am,” He said</a:t>
            </a:r>
            <a:r>
              <a:rPr lang="en-US" sz="1600" b="1" dirty="0" smtClean="0">
                <a:solidFill>
                  <a:schemeClr val="tx1"/>
                </a:solidFill>
              </a:rPr>
              <a:t>.  I </a:t>
            </a:r>
            <a:r>
              <a:rPr lang="en-US" sz="1600" b="1" dirty="0" smtClean="0">
                <a:solidFill>
                  <a:schemeClr val="tx1"/>
                </a:solidFill>
              </a:rPr>
              <a:t>give thanks for His perfect grace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Without His grace, I cannot </a:t>
            </a:r>
            <a:r>
              <a:rPr lang="en-US" sz="1600" b="1" dirty="0" smtClean="0">
                <a:solidFill>
                  <a:schemeClr val="tx1"/>
                </a:solidFill>
              </a:rPr>
              <a:t>stand  Without </a:t>
            </a:r>
            <a:r>
              <a:rPr lang="en-US" sz="1600" b="1" dirty="0" smtClean="0">
                <a:solidFill>
                  <a:schemeClr val="tx1"/>
                </a:solidFill>
              </a:rPr>
              <a:t>the love of the cross and His power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I cannot </a:t>
            </a:r>
            <a:r>
              <a:rPr lang="en-US" sz="1600" b="1" dirty="0" smtClean="0">
                <a:solidFill>
                  <a:schemeClr val="tx1"/>
                </a:solidFill>
              </a:rPr>
              <a:t>stand  Without </a:t>
            </a:r>
            <a:r>
              <a:rPr lang="en-US" sz="1600" b="1" dirty="0" smtClean="0">
                <a:solidFill>
                  <a:schemeClr val="tx1"/>
                </a:solidFill>
              </a:rPr>
              <a:t>His grace, I cannot stand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By His perfect love, by His grace</a:t>
            </a:r>
            <a:r>
              <a:rPr lang="en-US" sz="1600" b="1" dirty="0" smtClean="0">
                <a:solidFill>
                  <a:schemeClr val="tx1"/>
                </a:solidFill>
              </a:rPr>
              <a:t>,  I </a:t>
            </a:r>
            <a:r>
              <a:rPr lang="en-US" sz="1600" b="1" dirty="0" smtClean="0">
                <a:solidFill>
                  <a:schemeClr val="tx1"/>
                </a:solidFill>
              </a:rPr>
              <a:t>cannot stand</a:t>
            </a:r>
          </a:p>
          <a:p>
            <a:pPr marL="293688" indent="-293688" algn="l"/>
            <a:endParaRPr lang="en-US" sz="1600" b="1" dirty="0" smtClean="0">
              <a:solidFill>
                <a:schemeClr val="tx1"/>
              </a:solidFill>
            </a:endParaRP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Now </a:t>
            </a:r>
            <a:r>
              <a:rPr lang="en-US" sz="1600" b="1" dirty="0" smtClean="0">
                <a:solidFill>
                  <a:schemeClr val="tx1"/>
                </a:solidFill>
              </a:rPr>
              <a:t>it is not me that lives in </a:t>
            </a:r>
            <a:r>
              <a:rPr lang="en-US" sz="1600" b="1" dirty="0" smtClean="0">
                <a:solidFill>
                  <a:schemeClr val="tx1"/>
                </a:solidFill>
              </a:rPr>
              <a:t>me  But </a:t>
            </a:r>
            <a:r>
              <a:rPr lang="en-US" sz="1600" b="1" dirty="0" smtClean="0">
                <a:solidFill>
                  <a:schemeClr val="tx1"/>
                </a:solidFill>
              </a:rPr>
              <a:t>Christ who lives in me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Not by my power, but by His </a:t>
            </a:r>
            <a:r>
              <a:rPr lang="en-US" sz="1600" b="1" dirty="0" smtClean="0">
                <a:solidFill>
                  <a:schemeClr val="tx1"/>
                </a:solidFill>
              </a:rPr>
              <a:t>power  I </a:t>
            </a:r>
            <a:r>
              <a:rPr lang="en-US" sz="1600" b="1" dirty="0" smtClean="0">
                <a:solidFill>
                  <a:schemeClr val="tx1"/>
                </a:solidFill>
              </a:rPr>
              <a:t>shall now live with Him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Only by His grace, I shall live </a:t>
            </a:r>
            <a:r>
              <a:rPr lang="en-US" sz="1600" b="1" dirty="0" smtClean="0">
                <a:solidFill>
                  <a:schemeClr val="tx1"/>
                </a:solidFill>
              </a:rPr>
              <a:t>on  The </a:t>
            </a:r>
            <a:r>
              <a:rPr lang="en-US" sz="1600" b="1" dirty="0" smtClean="0">
                <a:solidFill>
                  <a:schemeClr val="tx1"/>
                </a:solidFill>
              </a:rPr>
              <a:t>love of the cross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By His power, I can </a:t>
            </a:r>
            <a:r>
              <a:rPr lang="en-US" sz="1600" b="1" dirty="0" smtClean="0">
                <a:solidFill>
                  <a:schemeClr val="tx1"/>
                </a:solidFill>
              </a:rPr>
              <a:t>stand  Only </a:t>
            </a:r>
            <a:r>
              <a:rPr lang="en-US" sz="1600" b="1" dirty="0" smtClean="0">
                <a:solidFill>
                  <a:schemeClr val="tx1"/>
                </a:solidFill>
              </a:rPr>
              <a:t>by His grace I shall live on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The love of the cross and </a:t>
            </a:r>
            <a:r>
              <a:rPr lang="en-US" sz="1600" b="1" dirty="0" smtClean="0">
                <a:solidFill>
                  <a:schemeClr val="tx1"/>
                </a:solidFill>
              </a:rPr>
              <a:t>power  I </a:t>
            </a:r>
            <a:r>
              <a:rPr lang="en-US" sz="1600" b="1" dirty="0" smtClean="0">
                <a:solidFill>
                  <a:schemeClr val="tx1"/>
                </a:solidFill>
              </a:rPr>
              <a:t>shall live on</a:t>
            </a:r>
          </a:p>
          <a:p>
            <a:pPr marL="293688" indent="-293688" algn="l"/>
            <a:r>
              <a:rPr lang="en-US" sz="1600" b="1" dirty="0" smtClean="0">
                <a:solidFill>
                  <a:schemeClr val="tx1"/>
                </a:solidFill>
              </a:rPr>
              <a:t>By His grace</a:t>
            </a:r>
            <a:r>
              <a:rPr lang="en-US" sz="1600" b="1" dirty="0" smtClean="0">
                <a:solidFill>
                  <a:schemeClr val="tx1"/>
                </a:solidFill>
              </a:rPr>
              <a:t>,  I </a:t>
            </a:r>
            <a:r>
              <a:rPr lang="en-US" sz="1600" b="1" dirty="0" smtClean="0">
                <a:solidFill>
                  <a:schemeClr val="tx1"/>
                </a:solidFill>
              </a:rPr>
              <a:t>shall live on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242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Could Not Do Without Thy Grace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Could Not Do Without Thy Grace</dc:title>
  <dc:creator>jungyeo park</dc:creator>
  <cp:lastModifiedBy>mary</cp:lastModifiedBy>
  <cp:revision>12</cp:revision>
  <dcterms:created xsi:type="dcterms:W3CDTF">2016-04-14T11:40:46Z</dcterms:created>
  <dcterms:modified xsi:type="dcterms:W3CDTF">2021-01-02T20:56:15Z</dcterms:modified>
</cp:coreProperties>
</file>