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733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1133A-9A41-4926-8063-14A9858277D9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4610-F3D5-47F2-B747-A45ABC2D26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1133A-9A41-4926-8063-14A9858277D9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4610-F3D5-47F2-B747-A45ABC2D26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1133A-9A41-4926-8063-14A9858277D9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4610-F3D5-47F2-B747-A45ABC2D26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1133A-9A41-4926-8063-14A9858277D9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4610-F3D5-47F2-B747-A45ABC2D26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1133A-9A41-4926-8063-14A9858277D9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4610-F3D5-47F2-B747-A45ABC2D26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1133A-9A41-4926-8063-14A9858277D9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4610-F3D5-47F2-B747-A45ABC2D26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1133A-9A41-4926-8063-14A9858277D9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4610-F3D5-47F2-B747-A45ABC2D26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1133A-9A41-4926-8063-14A9858277D9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4610-F3D5-47F2-B747-A45ABC2D26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1133A-9A41-4926-8063-14A9858277D9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4610-F3D5-47F2-B747-A45ABC2D26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1133A-9A41-4926-8063-14A9858277D9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4610-F3D5-47F2-B747-A45ABC2D26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1133A-9A41-4926-8063-14A9858277D9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4610-F3D5-47F2-B747-A45ABC2D26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1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1133A-9A41-4926-8063-14A9858277D9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04610-F3D5-47F2-B747-A45ABC2D26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7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62000"/>
            <a:ext cx="8915400" cy="388620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There's nothing worth more that would ever come close,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No thing can compare, You're our living Hope, Your presence, Lord.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I've tasted and seen of the sweetest of loves,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When my heart becomes free and my shame is undone,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Your presence, Lord.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Let us become more aware of Your presence.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Let us experience the glory of Your goodness x 3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3352800" y="0"/>
            <a:ext cx="24384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Holy Spirit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4724400"/>
            <a:ext cx="807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Refrain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Holy </a:t>
            </a:r>
            <a:r>
              <a:rPr lang="en-US" sz="2400" b="1" dirty="0" smtClean="0">
                <a:solidFill>
                  <a:srgbClr val="FF0000"/>
                </a:solidFill>
              </a:rPr>
              <a:t>Spirit You are welcome here,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Come flood this place and fill the atmosphere.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Your glory God is what our hearts long for,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To be overcome by Your presence, </a:t>
            </a:r>
            <a:r>
              <a:rPr lang="en-US" sz="2400" b="1" dirty="0" smtClean="0">
                <a:solidFill>
                  <a:srgbClr val="FF0000"/>
                </a:solidFill>
              </a:rPr>
              <a:t>Lord. 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ly Spir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ly Spir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ly Spir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jungyeo park</dc:creator>
  <cp:lastModifiedBy>jungyeo park</cp:lastModifiedBy>
  <cp:revision>4</cp:revision>
  <dcterms:created xsi:type="dcterms:W3CDTF">2016-04-13T10:48:43Z</dcterms:created>
  <dcterms:modified xsi:type="dcterms:W3CDTF">2016-04-13T11:08:04Z</dcterms:modified>
</cp:coreProperties>
</file>