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51373-A878-4EA3-A030-BE4C894EE963}" type="datetimeFigureOut">
              <a:rPr lang="en-US" smtClean="0"/>
              <a:pPr/>
              <a:t>4/29/2016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34DF0-EEA0-48B8-A66B-E121CCEF7D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51373-A878-4EA3-A030-BE4C894EE963}" type="datetimeFigureOut">
              <a:rPr lang="en-US" smtClean="0"/>
              <a:pPr/>
              <a:t>4/29/2016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34DF0-EEA0-48B8-A66B-E121CCEF7D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51373-A878-4EA3-A030-BE4C894EE963}" type="datetimeFigureOut">
              <a:rPr lang="en-US" smtClean="0"/>
              <a:pPr/>
              <a:t>4/29/2016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34DF0-EEA0-48B8-A66B-E121CCEF7D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51373-A878-4EA3-A030-BE4C894EE963}" type="datetimeFigureOut">
              <a:rPr lang="en-US" smtClean="0"/>
              <a:pPr/>
              <a:t>4/29/2016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34DF0-EEA0-48B8-A66B-E121CCEF7D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51373-A878-4EA3-A030-BE4C894EE963}" type="datetimeFigureOut">
              <a:rPr lang="en-US" smtClean="0"/>
              <a:pPr/>
              <a:t>4/29/2016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34DF0-EEA0-48B8-A66B-E121CCEF7D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51373-A878-4EA3-A030-BE4C894EE963}" type="datetimeFigureOut">
              <a:rPr lang="en-US" smtClean="0"/>
              <a:pPr/>
              <a:t>4/29/2016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34DF0-EEA0-48B8-A66B-E121CCEF7D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51373-A878-4EA3-A030-BE4C894EE963}" type="datetimeFigureOut">
              <a:rPr lang="en-US" smtClean="0"/>
              <a:pPr/>
              <a:t>4/29/2016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34DF0-EEA0-48B8-A66B-E121CCEF7D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51373-A878-4EA3-A030-BE4C894EE963}" type="datetimeFigureOut">
              <a:rPr lang="en-US" smtClean="0"/>
              <a:pPr/>
              <a:t>4/29/2016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34DF0-EEA0-48B8-A66B-E121CCEF7D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51373-A878-4EA3-A030-BE4C894EE963}" type="datetimeFigureOut">
              <a:rPr lang="en-US" smtClean="0"/>
              <a:pPr/>
              <a:t>4/29/2016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34DF0-EEA0-48B8-A66B-E121CCEF7D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51373-A878-4EA3-A030-BE4C894EE963}" type="datetimeFigureOut">
              <a:rPr lang="en-US" smtClean="0"/>
              <a:pPr/>
              <a:t>4/29/2016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34DF0-EEA0-48B8-A66B-E121CCEF7D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51373-A878-4EA3-A030-BE4C894EE963}" type="datetimeFigureOut">
              <a:rPr lang="en-US" smtClean="0"/>
              <a:pPr/>
              <a:t>4/29/2016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34DF0-EEA0-48B8-A66B-E121CCEF7D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E51373-A878-4EA3-A030-BE4C894EE963}" type="datetimeFigureOut">
              <a:rPr lang="en-US" smtClean="0"/>
              <a:pPr/>
              <a:t>4/29/2016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934DF0-EEA0-48B8-A66B-E121CCEF7D0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5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52800" y="1"/>
            <a:ext cx="2286000" cy="60959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Enough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2286000"/>
            <a:ext cx="5334000" cy="4191000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You </a:t>
            </a:r>
            <a:r>
              <a:rPr lang="en-US" sz="2000" b="1" dirty="0">
                <a:solidFill>
                  <a:schemeClr val="tx1"/>
                </a:solidFill>
              </a:rPr>
              <a:t>are my </a:t>
            </a:r>
            <a:r>
              <a:rPr lang="en-US" sz="2000" b="1" dirty="0" smtClean="0">
                <a:solidFill>
                  <a:schemeClr val="tx1"/>
                </a:solidFill>
              </a:rPr>
              <a:t>supply  My </a:t>
            </a:r>
            <a:r>
              <a:rPr lang="en-US" sz="2000" b="1" dirty="0">
                <a:solidFill>
                  <a:schemeClr val="tx1"/>
                </a:solidFill>
              </a:rPr>
              <a:t>breath of life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And still more awesome than I know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You are my </a:t>
            </a:r>
            <a:r>
              <a:rPr lang="en-US" sz="2000" b="1" dirty="0" smtClean="0">
                <a:solidFill>
                  <a:schemeClr val="tx1"/>
                </a:solidFill>
              </a:rPr>
              <a:t>reward worth </a:t>
            </a:r>
            <a:r>
              <a:rPr lang="en-US" sz="2000" b="1" dirty="0">
                <a:solidFill>
                  <a:schemeClr val="tx1"/>
                </a:solidFill>
              </a:rPr>
              <a:t>living for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And still more awesome than I </a:t>
            </a:r>
            <a:r>
              <a:rPr lang="en-US" sz="2000" b="1" dirty="0" smtClean="0">
                <a:solidFill>
                  <a:schemeClr val="tx1"/>
                </a:solidFill>
              </a:rPr>
              <a:t>know</a:t>
            </a:r>
          </a:p>
          <a:p>
            <a:pPr algn="l"/>
            <a:endParaRPr lang="en-US" sz="2000" b="1" dirty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You’re </a:t>
            </a:r>
            <a:r>
              <a:rPr lang="en-US" sz="2000" b="1" dirty="0">
                <a:solidFill>
                  <a:schemeClr val="tx1"/>
                </a:solidFill>
              </a:rPr>
              <a:t>my </a:t>
            </a:r>
            <a:r>
              <a:rPr lang="en-US" sz="2000" b="1" dirty="0" smtClean="0">
                <a:solidFill>
                  <a:schemeClr val="tx1"/>
                </a:solidFill>
              </a:rPr>
              <a:t>sacrifice Of </a:t>
            </a:r>
            <a:r>
              <a:rPr lang="en-US" sz="2000" b="1" dirty="0">
                <a:solidFill>
                  <a:schemeClr val="tx1"/>
                </a:solidFill>
              </a:rPr>
              <a:t>greatest price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And still more awesome than I know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You’re </a:t>
            </a:r>
            <a:r>
              <a:rPr lang="en-US" sz="2000" b="1" dirty="0">
                <a:solidFill>
                  <a:schemeClr val="tx1"/>
                </a:solidFill>
              </a:rPr>
              <a:t>the coming </a:t>
            </a:r>
            <a:r>
              <a:rPr lang="en-US" sz="2000" b="1" dirty="0" smtClean="0">
                <a:solidFill>
                  <a:schemeClr val="tx1"/>
                </a:solidFill>
              </a:rPr>
              <a:t>King You </a:t>
            </a:r>
            <a:r>
              <a:rPr lang="en-US" sz="2000" b="1" dirty="0">
                <a:solidFill>
                  <a:schemeClr val="tx1"/>
                </a:solidFill>
              </a:rPr>
              <a:t>are everything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And still more awesome than I </a:t>
            </a:r>
            <a:r>
              <a:rPr lang="en-US" sz="2000" b="1" dirty="0" smtClean="0">
                <a:solidFill>
                  <a:schemeClr val="tx1"/>
                </a:solidFill>
              </a:rPr>
              <a:t>know</a:t>
            </a:r>
          </a:p>
          <a:p>
            <a:pPr algn="l"/>
            <a:endParaRPr lang="en-US" sz="2000" b="1" dirty="0">
              <a:solidFill>
                <a:schemeClr val="tx1"/>
              </a:solidFill>
            </a:endParaRPr>
          </a:p>
          <a:p>
            <a:pPr algn="l"/>
            <a:r>
              <a:rPr lang="en-US" sz="2000" b="1" dirty="0">
                <a:solidFill>
                  <a:schemeClr val="tx1"/>
                </a:solidFill>
              </a:rPr>
              <a:t>More than all I </a:t>
            </a:r>
            <a:r>
              <a:rPr lang="en-US" sz="2000" b="1" dirty="0" smtClean="0">
                <a:solidFill>
                  <a:schemeClr val="tx1"/>
                </a:solidFill>
              </a:rPr>
              <a:t>want More </a:t>
            </a:r>
            <a:r>
              <a:rPr lang="en-US" sz="2000" b="1" dirty="0">
                <a:solidFill>
                  <a:schemeClr val="tx1"/>
                </a:solidFill>
              </a:rPr>
              <a:t>than all I need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You are more than enough for me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More than all I </a:t>
            </a:r>
            <a:r>
              <a:rPr lang="en-US" sz="2000" b="1" dirty="0" smtClean="0">
                <a:solidFill>
                  <a:schemeClr val="tx1"/>
                </a:solidFill>
              </a:rPr>
              <a:t>know More </a:t>
            </a:r>
            <a:r>
              <a:rPr lang="en-US" sz="2000" b="1" dirty="0">
                <a:solidFill>
                  <a:schemeClr val="tx1"/>
                </a:solidFill>
              </a:rPr>
              <a:t>than all I can say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You are more than enough for </a:t>
            </a:r>
            <a:r>
              <a:rPr lang="en-US" sz="2000" b="1" dirty="0" smtClean="0">
                <a:solidFill>
                  <a:schemeClr val="tx1"/>
                </a:solidFill>
              </a:rPr>
              <a:t>me</a:t>
            </a:r>
            <a:endParaRPr lang="en-US" sz="2400" b="1" dirty="0"/>
          </a:p>
        </p:txBody>
      </p:sp>
      <p:sp>
        <p:nvSpPr>
          <p:cNvPr id="4" name="Rectangle 3"/>
          <p:cNvSpPr/>
          <p:nvPr/>
        </p:nvSpPr>
        <p:spPr>
          <a:xfrm>
            <a:off x="533400" y="685800"/>
            <a:ext cx="5562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All of You is more than enough for all of me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For every thirst and every need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You satisfy me with Your love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And all I have in You is more than enough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noug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20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Enough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Enough</dc:title>
  <dc:creator>user</dc:creator>
  <cp:lastModifiedBy>user</cp:lastModifiedBy>
  <cp:revision>5</cp:revision>
  <dcterms:created xsi:type="dcterms:W3CDTF">2016-04-28T16:35:35Z</dcterms:created>
  <dcterms:modified xsi:type="dcterms:W3CDTF">2016-04-29T03:26:15Z</dcterms:modified>
</cp:coreProperties>
</file>