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8297D-1C70-4CA3-A0E9-3C5AA8A0B1B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6C928-B5F8-430F-B2C1-294C595668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ever reign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kuasa S'lam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Berkuasa</a:t>
            </a:r>
            <a:r>
              <a:rPr lang="en-US" b="1" dirty="0" smtClean="0"/>
              <a:t> </a:t>
            </a:r>
            <a:r>
              <a:rPr lang="en-US" b="1" dirty="0" err="1"/>
              <a:t>S'lamanya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355976" cy="597666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berkelit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bersaksi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Cahaya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cahaya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kegelapan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hapuskan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kalahkan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berlari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padamu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berlari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padamu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Hidupku</a:t>
            </a:r>
            <a:r>
              <a:rPr lang="en-US" sz="1600" b="1" dirty="0" smtClean="0">
                <a:solidFill>
                  <a:srgbClr val="FF0000"/>
                </a:solidFill>
              </a:rPr>
              <a:t> pun </a:t>
            </a:r>
            <a:r>
              <a:rPr lang="en-US" sz="1600" b="1" dirty="0" err="1" smtClean="0">
                <a:solidFill>
                  <a:srgbClr val="FF0000"/>
                </a:solidFill>
              </a:rPr>
              <a:t>penuh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berlimpah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lasihmu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bandingannya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berkuasa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s'lamanya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s'luruh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kubutuh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dibuaimu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lepaskan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Berkuasa S'lamanya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Berkuasa S'lamanya </dc:title>
  <dc:creator>mary</dc:creator>
  <cp:lastModifiedBy>mary</cp:lastModifiedBy>
  <cp:revision>2</cp:revision>
  <dcterms:created xsi:type="dcterms:W3CDTF">2021-03-13T15:24:40Z</dcterms:created>
  <dcterms:modified xsi:type="dcterms:W3CDTF">2021-03-13T17:53:56Z</dcterms:modified>
</cp:coreProperties>
</file>