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794C-0C6F-4CCE-BD10-D3017A49436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43AAC-9355-4690-90DC-09E007C6FE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 the Cross by Reuben Mor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698477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 the Cross by </a:t>
            </a:r>
            <a:r>
              <a:rPr lang="en-US" b="1" dirty="0" smtClean="0"/>
              <a:t>Reuben </a:t>
            </a:r>
            <a:r>
              <a:rPr lang="en-US" b="1" dirty="0" smtClean="0"/>
              <a:t>Morgan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336704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Lord You've searched me  You know my way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when I fail You  I know You love me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holy presence Surrounding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every season  I know You love me  I know You love me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At the cross I bow my knee Where Your blood was shed for me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There's no greater love than this You have overcome the grave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Your glory fills the highest place What can separate me now</a:t>
            </a: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go before me  You shield my way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hand upholds me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know You love me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tore the veil  You made a way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You said that  It is done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when the earth fades  Falls from my eyes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You stand before me  I know You love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You love me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 the Cross by Reuben Morgan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Cross by  Reuben Morgan</dc:title>
  <dc:creator>mary</dc:creator>
  <cp:lastModifiedBy>mary</cp:lastModifiedBy>
  <cp:revision>8</cp:revision>
  <dcterms:created xsi:type="dcterms:W3CDTF">2021-02-08T21:48:52Z</dcterms:created>
  <dcterms:modified xsi:type="dcterms:W3CDTF">2021-02-09T16:18:12Z</dcterms:modified>
</cp:coreProperties>
</file>