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822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D1E8-D357-4E64-8A28-9D0CC99277F7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5DCB-7F51-45C1-A9FE-72B722028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D1E8-D357-4E64-8A28-9D0CC99277F7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5DCB-7F51-45C1-A9FE-72B722028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D1E8-D357-4E64-8A28-9D0CC99277F7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5DCB-7F51-45C1-A9FE-72B722028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D1E8-D357-4E64-8A28-9D0CC99277F7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5DCB-7F51-45C1-A9FE-72B722028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D1E8-D357-4E64-8A28-9D0CC99277F7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5DCB-7F51-45C1-A9FE-72B722028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D1E8-D357-4E64-8A28-9D0CC99277F7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5DCB-7F51-45C1-A9FE-72B722028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D1E8-D357-4E64-8A28-9D0CC99277F7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5DCB-7F51-45C1-A9FE-72B722028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D1E8-D357-4E64-8A28-9D0CC99277F7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5DCB-7F51-45C1-A9FE-72B722028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D1E8-D357-4E64-8A28-9D0CC99277F7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5DCB-7F51-45C1-A9FE-72B722028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D1E8-D357-4E64-8A28-9D0CC99277F7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5DCB-7F51-45C1-A9FE-72B722028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D1E8-D357-4E64-8A28-9D0CC99277F7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5DCB-7F51-45C1-A9FE-72B722028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0D1E8-D357-4E64-8A28-9D0CC99277F7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5DCB-7F51-45C1-A9FE-72B722028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2514600" cy="533400"/>
          </a:xfrm>
        </p:spPr>
        <p:txBody>
          <a:bodyPr>
            <a:no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쿼리 만들기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쿼리 만들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88392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strutorcoursein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6945782" cy="1371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267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/>
              <a:buChar char="&amp;"/>
              <a:defRPr/>
            </a:pPr>
            <a:r>
              <a:rPr lang="en-US" sz="2400" b="1" dirty="0" err="1" smtClean="0">
                <a:latin typeface="+mj-lt"/>
                <a:ea typeface="+mj-ea"/>
                <a:cs typeface="+mj-cs"/>
              </a:rPr>
              <a:t>Instructorinfo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table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과 </a:t>
            </a:r>
            <a:r>
              <a:rPr lang="en-US" altLang="ko-KR" sz="2400" b="1" dirty="0" err="1" smtClean="0">
                <a:latin typeface="+mj-lt"/>
                <a:ea typeface="+mj-ea"/>
                <a:cs typeface="+mj-cs"/>
              </a:rPr>
              <a:t>edumanagement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의 관계를 이용하여 </a:t>
            </a:r>
            <a:endParaRPr lang="en-US" altLang="ko-KR" sz="24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  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단순 쿼리를 사용하여 쿼리명 </a:t>
            </a:r>
            <a:r>
              <a:rPr lang="en-US" altLang="ko-KR" sz="2400" b="1" dirty="0" err="1" smtClean="0">
                <a:latin typeface="+mj-lt"/>
                <a:ea typeface="+mj-ea"/>
                <a:cs typeface="+mj-cs"/>
              </a:rPr>
              <a:t>instructorcourseinfo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쿼리를 만드시오</a:t>
            </a: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.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3733800" cy="533400"/>
          </a:xfrm>
        </p:spPr>
        <p:txBody>
          <a:bodyPr>
            <a:no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</a:rPr>
              <a:t>단순 쿼리 만들기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instructor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45720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dumanage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609600"/>
            <a:ext cx="44958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Down Arrow 8"/>
          <p:cNvSpPr/>
          <p:nvPr/>
        </p:nvSpPr>
        <p:spPr>
          <a:xfrm>
            <a:off x="4495800" y="23622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2013  Qu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8953500" cy="1162050"/>
          </a:xfrm>
          <a:prstGeom prst="rect">
            <a:avLst/>
          </a:prstGeom>
        </p:spPr>
      </p:pic>
      <p:pic>
        <p:nvPicPr>
          <p:cNvPr id="7" name="Picture 6" descr="new qu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25908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391400" cy="563562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 smtClean="0">
                <a:solidFill>
                  <a:srgbClr val="FF0000"/>
                </a:solidFill>
              </a:rPr>
              <a:t>2007, 2013 ACCESS</a:t>
            </a:r>
            <a:r>
              <a:rPr lang="en-US" altLang="ko-KR" b="1" dirty="0" smtClean="0"/>
              <a:t>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단순 쿼리 만들기</a:t>
            </a:r>
            <a:endParaRPr lang="en-US" sz="3200" dirty="0"/>
          </a:p>
        </p:txBody>
      </p:sp>
      <p:pic>
        <p:nvPicPr>
          <p:cNvPr id="4" name="Content Placeholder 3" descr="2007 ACCESS QUERY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457200"/>
            <a:ext cx="8915400" cy="12192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419600"/>
            <a:ext cx="86868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 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file&gt;open&gt;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해당 테이블들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2.  2007</a:t>
            </a: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ACCESS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Create&gt; Other&gt;Query Wizard&gt;</a:t>
            </a:r>
            <a:b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query&gt;Simple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altLang="ko-KR" sz="2400" b="1" dirty="0" smtClean="0"/>
              <a:t>Query Wizard&gt; Table/ Query </a:t>
            </a:r>
            <a:r>
              <a:rPr lang="ko-KR" altLang="en-US" sz="2400" b="1" dirty="0" smtClean="0"/>
              <a:t>클릭해서 테이블 선택</a:t>
            </a:r>
            <a:r>
              <a:rPr lang="en-US" altLang="ko-KR" sz="2400" b="1" dirty="0" smtClean="0"/>
              <a:t>&gt;Available field</a:t>
            </a:r>
            <a:r>
              <a:rPr lang="ko-KR" altLang="en-US" sz="2400" b="1" dirty="0" smtClean="0"/>
              <a:t>에서 필드 선택해서 </a:t>
            </a:r>
            <a:r>
              <a:rPr lang="en-US" altLang="ko-KR" sz="2400" b="1" dirty="0" smtClean="0"/>
              <a:t>selected field</a:t>
            </a:r>
            <a:r>
              <a:rPr lang="ko-KR" altLang="en-US" sz="2400" b="1" dirty="0" smtClean="0"/>
              <a:t>로  </a:t>
            </a:r>
            <a:r>
              <a:rPr lang="ko-KR" altLang="en-US" sz="2400" b="1" dirty="0" smtClean="0">
                <a:sym typeface="Wingdings 3"/>
              </a:rPr>
              <a:t> 클릭해서 </a:t>
            </a:r>
            <a:r>
              <a:rPr lang="ko-KR" altLang="en-US" sz="2400" b="1" dirty="0" smtClean="0"/>
              <a:t>이동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다른 테이블 더 선택해서 필드이동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&gt;</a:t>
            </a: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Next&gt;Detailed or Summary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중 선택</a:t>
            </a: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&gt;Query Name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기재</a:t>
            </a: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&gt;Finish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819400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91400" y="609600"/>
            <a:ext cx="5334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imple query wiza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743200"/>
            <a:ext cx="2209800" cy="1600200"/>
          </a:xfrm>
          <a:prstGeom prst="rect">
            <a:avLst/>
          </a:prstGeom>
        </p:spPr>
      </p:pic>
      <p:pic>
        <p:nvPicPr>
          <p:cNvPr id="12" name="Picture 11" descr="DETAILOR SUMMAR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2743200"/>
            <a:ext cx="2133600" cy="1643149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6" idx="3"/>
          </p:cNvCxnSpPr>
          <p:nvPr/>
        </p:nvCxnSpPr>
        <p:spPr>
          <a:xfrm rot="10800000" flipV="1">
            <a:off x="2438400" y="1524000"/>
            <a:ext cx="5105400" cy="1409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Querynam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2743200"/>
            <a:ext cx="2133600" cy="1600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33600" y="1676400"/>
            <a:ext cx="457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457200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</a:rPr>
              <a:t>2007, 2013 ACCESS</a:t>
            </a:r>
            <a:r>
              <a:rPr lang="en-US" altLang="ko-KR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Query Design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으로 단순 쿼리 만들기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2007 ACCESS QU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915400" cy="121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53400" y="990600"/>
            <a:ext cx="533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013  Qu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905000"/>
            <a:ext cx="8953500" cy="1162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3200" y="2133600"/>
            <a:ext cx="457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8768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Bef>
                <a:spcPct val="0"/>
              </a:spcBef>
              <a:buAutoNum type="arabicPeriod"/>
            </a:pPr>
            <a:r>
              <a:rPr lang="en-US" altLang="ko-KR" sz="2000" b="1" dirty="0" smtClean="0"/>
              <a:t>2007 ACCESS Create&gt; Other&gt;Query Design </a:t>
            </a:r>
          </a:p>
          <a:p>
            <a:pPr>
              <a:spcBef>
                <a:spcPct val="0"/>
              </a:spcBef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2013</a:t>
            </a:r>
            <a:r>
              <a:rPr lang="en-US" altLang="ko-KR" sz="2000" b="1" dirty="0" smtClean="0"/>
              <a:t>  ACCESS Create&gt; Query&gt; Query Design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 Show table(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테이블 표시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)&gt;</a:t>
            </a: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TABLE ADD, </a:t>
            </a:r>
            <a:r>
              <a:rPr lang="ko-KR" altLang="en-US" sz="2000" b="1" dirty="0" smtClean="0">
                <a:latin typeface="+mj-lt"/>
                <a:ea typeface="+mj-ea"/>
                <a:cs typeface="+mj-cs"/>
              </a:rPr>
              <a:t>또 다른 </a:t>
            </a:r>
            <a:r>
              <a:rPr lang="en-US" altLang="ko-KR" sz="2000" b="1" dirty="0" smtClean="0"/>
              <a:t>TABLE ADD &gt;CLOSE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이</a:t>
            </a:r>
            <a:r>
              <a:rPr lang="ko-KR" altLang="en-US" sz="2000" b="1" dirty="0" smtClean="0">
                <a:latin typeface="+mj-lt"/>
                <a:ea typeface="+mj-ea"/>
                <a:cs typeface="+mj-cs"/>
              </a:rPr>
              <a:t>곳을 클릭하여 </a:t>
            </a:r>
            <a:r>
              <a:rPr lang="ko-KR" altLang="en-US" sz="2000" b="1" dirty="0" smtClean="0"/>
              <a:t>테이블선택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원하는 필드 선택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저장</a:t>
            </a:r>
            <a:r>
              <a:rPr lang="en-US" altLang="ko-KR" sz="2000" b="1" dirty="0" smtClean="0"/>
              <a:t>&gt;RUN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show tab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590800"/>
            <a:ext cx="1825767" cy="1700213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762000" y="2514600"/>
            <a:ext cx="1981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FIELDAD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514600"/>
            <a:ext cx="5029200" cy="2286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0400" y="4267200"/>
            <a:ext cx="449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57200" y="4419600"/>
            <a:ext cx="35814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RU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6096000"/>
            <a:ext cx="6067425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9144000" cy="1752600"/>
          </a:xfrm>
        </p:spPr>
        <p:txBody>
          <a:bodyPr anchor="t">
            <a:noAutofit/>
          </a:bodyPr>
          <a:lstStyle/>
          <a:p>
            <a:pPr algn="l"/>
            <a:r>
              <a:rPr lang="en-US" sz="2000" b="1" dirty="0" smtClean="0"/>
              <a:t>1.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Create&gt;Query Wizard&gt;Find duplicates Query Wizard&gt;OK&gt;</a:t>
            </a:r>
            <a:r>
              <a:rPr lang="ko-KR" altLang="en-US" sz="2000" b="1" dirty="0" smtClean="0"/>
              <a:t>어떤 테이블이나 쿼리에서 중복 필드값을 찾으시겠습니까</a:t>
            </a:r>
            <a:r>
              <a:rPr lang="en-US" altLang="ko-KR" sz="2000" b="1" dirty="0" smtClean="0"/>
              <a:t>?&gt;</a:t>
            </a:r>
            <a:r>
              <a:rPr lang="ko-KR" altLang="en-US" sz="2000" b="1" dirty="0" smtClean="0"/>
              <a:t>한개의 테이블 선택</a:t>
            </a:r>
            <a:r>
              <a:rPr lang="en-US" altLang="ko-KR" sz="2000" b="1" dirty="0" smtClean="0"/>
              <a:t>&gt;Next&gt;</a:t>
            </a:r>
            <a:r>
              <a:rPr lang="ko-KR" altLang="en-US" sz="2000" b="1" dirty="0" smtClean="0"/>
              <a:t>어떤 필드에 중복된 정보가 있습니까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중복필드하나 선택</a:t>
            </a:r>
            <a:r>
              <a:rPr lang="en-US" altLang="ko-KR" sz="2000" b="1" dirty="0" smtClean="0"/>
              <a:t>&gt; Next &gt;</a:t>
            </a:r>
            <a:r>
              <a:rPr lang="ko-KR" altLang="en-US" sz="2000" b="1" dirty="0" smtClean="0"/>
              <a:t>쿼리를 사용하여 중복값과 함께 필드를 표시하겠습니까</a:t>
            </a:r>
            <a:r>
              <a:rPr lang="en-US" altLang="ko-KR" sz="2000" b="1" dirty="0" smtClean="0"/>
              <a:t>?&gt;</a:t>
            </a:r>
            <a:r>
              <a:rPr lang="ko-KR" altLang="en-US" sz="2000" b="1" dirty="0" smtClean="0"/>
              <a:t>필드선택</a:t>
            </a:r>
            <a:r>
              <a:rPr lang="en-US" altLang="ko-KR" sz="2000" b="1" dirty="0" smtClean="0"/>
              <a:t>&gt; Next&gt;</a:t>
            </a:r>
            <a:r>
              <a:rPr lang="ko-KR" altLang="en-US" sz="2000" b="1" dirty="0" smtClean="0"/>
              <a:t>쿼리이름 기재</a:t>
            </a:r>
            <a:r>
              <a:rPr lang="en-US" altLang="ko-KR" sz="2000" b="1" dirty="0" smtClean="0"/>
              <a:t>&gt;FINISH </a:t>
            </a:r>
            <a:br>
              <a:rPr lang="en-US" altLang="ko-KR" sz="2000" b="1" dirty="0" smtClean="0"/>
            </a:br>
            <a:endParaRPr lang="en-US" sz="2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2007, 2013 ACCESS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중복 데이터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검색 쿼리 만들기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2013  Qu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8953500" cy="1162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609600"/>
            <a:ext cx="5334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uplicates Qu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1905000" cy="1763889"/>
          </a:xfrm>
          <a:prstGeom prst="rect">
            <a:avLst/>
          </a:prstGeom>
        </p:spPr>
      </p:pic>
      <p:pic>
        <p:nvPicPr>
          <p:cNvPr id="10" name="Picture 9" descr="new que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600200"/>
            <a:ext cx="1905000" cy="18344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0800000" flipV="1">
            <a:off x="3200400" y="1905000"/>
            <a:ext cx="914400" cy="121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URSEINF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600200"/>
            <a:ext cx="1905000" cy="1768929"/>
          </a:xfrm>
          <a:prstGeom prst="rect">
            <a:avLst/>
          </a:prstGeom>
        </p:spPr>
      </p:pic>
      <p:pic>
        <p:nvPicPr>
          <p:cNvPr id="13" name="Picture 12" descr="whichfiel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1600200"/>
            <a:ext cx="1752600" cy="1752600"/>
          </a:xfrm>
          <a:prstGeom prst="rect">
            <a:avLst/>
          </a:prstGeom>
        </p:spPr>
      </p:pic>
      <p:pic>
        <p:nvPicPr>
          <p:cNvPr id="14" name="Picture 13" descr="doyouwantquerythesho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657600"/>
            <a:ext cx="1981200" cy="1600200"/>
          </a:xfrm>
          <a:prstGeom prst="rect">
            <a:avLst/>
          </a:prstGeom>
        </p:spPr>
      </p:pic>
      <p:pic>
        <p:nvPicPr>
          <p:cNvPr id="15" name="Picture 14" descr="WHATQUERYNAM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95600" y="3657600"/>
            <a:ext cx="2209800" cy="1541152"/>
          </a:xfrm>
          <a:prstGeom prst="rect">
            <a:avLst/>
          </a:prstGeom>
        </p:spPr>
      </p:pic>
      <p:pic>
        <p:nvPicPr>
          <p:cNvPr id="16" name="Picture 15" descr="DUPLICATESCOURS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3733800"/>
            <a:ext cx="2933700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6096000" cy="457200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/>
              <a:t>관계 설정된 두 테이블간의 일치되지 않는 쿼리 검색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371600" y="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FF0000"/>
                </a:solidFill>
              </a:rPr>
              <a:t>2007, 2013 ACCESS 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불일치 쿼리 만들기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I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3838575" cy="1971675"/>
          </a:xfrm>
          <a:prstGeom prst="rect">
            <a:avLst/>
          </a:prstGeom>
        </p:spPr>
      </p:pic>
      <p:pic>
        <p:nvPicPr>
          <p:cNvPr id="8" name="Picture 7" descr="S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990600"/>
            <a:ext cx="4762500" cy="19907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9530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/>
              <a:buChar char="&amp;"/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 ITEM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table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과 </a:t>
            </a: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SALE </a:t>
            </a:r>
            <a:r>
              <a:rPr lang="en-US" sz="2400" b="1" dirty="0" smtClean="0"/>
              <a:t>table 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의 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관계를 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설정하고 그중 판매되지 않은</a:t>
            </a:r>
            <a:endParaRPr lang="en-US" altLang="ko-KR" sz="24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2400" b="1" dirty="0" smtClean="0">
                <a:latin typeface="+mj-lt"/>
                <a:ea typeface="+mj-ea"/>
                <a:cs typeface="+mj-cs"/>
              </a:rPr>
              <a:t>   </a:t>
            </a:r>
            <a:r>
              <a:rPr lang="ko-KR" altLang="en-US" sz="2400" b="1" dirty="0" smtClean="0">
                <a:latin typeface="+mj-lt"/>
                <a:ea typeface="+mj-ea"/>
                <a:cs typeface="+mj-cs"/>
              </a:rPr>
              <a:t>  제품을 불일치 쿼리를 이용하여  찾으시오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spcBef>
                <a:spcPct val="0"/>
              </a:spcBef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관계설정하기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DATABASE Tool&gt;Relationships</a:t>
            </a:r>
            <a:r>
              <a:rPr lang="ko-KR" altLang="en-US" sz="2000" b="1" dirty="0" smtClean="0"/>
              <a:t> 활성화 </a:t>
            </a: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&gt;</a:t>
            </a:r>
            <a:r>
              <a:rPr lang="en-US" sz="2000" b="1" dirty="0" smtClean="0"/>
              <a:t>Relationships  </a:t>
            </a:r>
            <a:r>
              <a:rPr lang="ko-KR" altLang="en-US" sz="2000" b="1" dirty="0" smtClean="0"/>
              <a:t>활성화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기본키 설정된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을 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에 드레그해서 연결</a:t>
            </a:r>
            <a:r>
              <a:rPr lang="en-US" altLang="ko-KR" sz="2000" b="1" dirty="0" smtClean="0"/>
              <a:t>&gt;Edit Relationship </a:t>
            </a:r>
            <a:r>
              <a:rPr lang="ko-KR" altLang="en-US" sz="2000" b="1" dirty="0" smtClean="0"/>
              <a:t>활성화됨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 marL="342900" lvl="0" indent="-342900">
              <a:spcBef>
                <a:spcPct val="0"/>
              </a:spcBef>
              <a:defRPr/>
            </a:pPr>
            <a:r>
              <a:rPr lang="en-US" sz="2000" b="1" dirty="0" smtClean="0"/>
              <a:t>     3 </a:t>
            </a:r>
            <a:r>
              <a:rPr lang="ko-KR" altLang="en-US" sz="2000" b="1" dirty="0" smtClean="0"/>
              <a:t>항상 참조 무결성 유지 체크</a:t>
            </a:r>
            <a:r>
              <a:rPr lang="en-US" altLang="ko-KR" sz="2000" b="1" dirty="0" smtClean="0"/>
              <a:t>&gt; CREATE&gt;</a:t>
            </a:r>
            <a:r>
              <a:rPr lang="ko-KR" altLang="en-US" sz="2000" b="1" dirty="0" smtClean="0"/>
              <a:t>저장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REL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48000"/>
            <a:ext cx="3714750" cy="18383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19400" y="3581400"/>
            <a:ext cx="1371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3962400"/>
            <a:ext cx="1371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rgbClr val="FF0000"/>
                </a:solidFill>
              </a:rPr>
              <a:t>2007, 2013 ACCESS 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불일치 쿼리 만들기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572000"/>
            <a:ext cx="9144000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spcBef>
                <a:spcPct val="0"/>
              </a:spcBef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lang="ko-KR" altLang="en-US" b="1" dirty="0" smtClean="0"/>
              <a:t> 불일치 </a:t>
            </a:r>
            <a:r>
              <a:rPr lang="ko-KR" altLang="en-US" b="1" dirty="0" smtClean="0"/>
              <a:t>쿼리만들기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Create&gt;Query Wizard&gt;Find unmatched Query Wizard&gt;</a:t>
            </a:r>
          </a:p>
          <a:p>
            <a:pPr marL="342900" lvl="0" indent="-342900">
              <a:spcBef>
                <a:spcPct val="0"/>
              </a:spcBef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Which table or query contains records you want in the query results?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어떤 테이블이나 쿼리의 레코드를 쿼리 결과에 넣으시겠습니까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Item table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클릭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&gt;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next&gt;Which</a:t>
            </a:r>
            <a:r>
              <a:rPr lang="en-US" b="1" dirty="0" smtClean="0"/>
              <a:t> table or query </a:t>
            </a:r>
            <a:r>
              <a:rPr lang="en-US" b="1" dirty="0" smtClean="0"/>
              <a:t>contains the related records?</a:t>
            </a:r>
            <a:r>
              <a:rPr lang="ko-KR" altLang="en-US" b="1" dirty="0" smtClean="0"/>
              <a:t>어떤 테이블이나 쿼리가 관계 레코드에 있습니까</a:t>
            </a:r>
            <a:r>
              <a:rPr lang="en-US" altLang="ko-KR" b="1" dirty="0" smtClean="0"/>
              <a:t>?</a:t>
            </a:r>
            <a:r>
              <a:rPr lang="ko-KR" altLang="en-US" b="1" dirty="0" smtClean="0"/>
              <a:t> </a:t>
            </a:r>
            <a:r>
              <a:rPr lang="en-US" b="1" dirty="0" smtClean="0"/>
              <a:t>&gt;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sale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테이블 클릭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&gt;next&gt;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정보가  </a:t>
            </a:r>
            <a:r>
              <a:rPr lang="ko-KR" altLang="en-US" b="1" dirty="0" smtClean="0"/>
              <a:t>두 테이블에 </a:t>
            </a:r>
            <a:r>
              <a:rPr lang="ko-KR" altLang="en-US" b="1" dirty="0" smtClean="0"/>
              <a:t>모두 있습니까</a:t>
            </a:r>
            <a:r>
              <a:rPr lang="en-US" altLang="ko-KR" b="1" dirty="0" smtClean="0"/>
              <a:t>?  ITEMCODE</a:t>
            </a:r>
            <a:r>
              <a:rPr lang="ko-KR" altLang="en-US" b="1" dirty="0" smtClean="0"/>
              <a:t>클릭</a:t>
            </a:r>
            <a:r>
              <a:rPr lang="en-US" altLang="ko-KR" b="1" dirty="0" smtClean="0"/>
              <a:t>&gt;NEXT&gt;What field do you want to see 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in the Query results? </a:t>
            </a:r>
            <a:r>
              <a:rPr lang="ko-KR" altLang="en-US" b="1" dirty="0" smtClean="0"/>
              <a:t>쿼리 결과를 어떤 필드를 보시겠습니까</a:t>
            </a:r>
            <a:r>
              <a:rPr lang="en-US" altLang="ko-KR" b="1" dirty="0" smtClean="0"/>
              <a:t>?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ITEMCODE or ITEMNAME  &gt;</a:t>
            </a:r>
            <a:r>
              <a:rPr lang="ko-KR" altLang="en-US" b="1" dirty="0" smtClean="0"/>
              <a:t>로 이동해서 선택</a:t>
            </a:r>
            <a:r>
              <a:rPr lang="en-US" altLang="ko-KR" b="1" dirty="0" smtClean="0"/>
              <a:t>&gt;NEXT&gt;What would you like the name your query?</a:t>
            </a:r>
            <a:r>
              <a:rPr lang="ko-KR" altLang="en-US" b="1" dirty="0" smtClean="0"/>
              <a:t>쿼리명 지정</a:t>
            </a:r>
            <a:r>
              <a:rPr lang="en-US" altLang="ko-KR" b="1" dirty="0" smtClean="0"/>
              <a:t>&gt;view the result</a:t>
            </a:r>
            <a:r>
              <a:rPr lang="ko-KR" altLang="en-US" b="1" dirty="0" smtClean="0"/>
              <a:t>결과보기</a:t>
            </a:r>
            <a:r>
              <a:rPr lang="en-US" altLang="ko-KR" b="1" dirty="0" smtClean="0"/>
              <a:t>&gt;finish</a:t>
            </a:r>
            <a:r>
              <a:rPr lang="ko-KR" altLang="en-US" b="1" dirty="0" smtClean="0"/>
              <a:t>마침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QUERYWIZ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57200"/>
            <a:ext cx="9048750" cy="1133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685800"/>
            <a:ext cx="457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match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2263775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000" y="1981200"/>
            <a:ext cx="990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ichtableque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600200"/>
            <a:ext cx="2286000" cy="1752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19400" y="2209800"/>
            <a:ext cx="990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related reor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600201"/>
            <a:ext cx="2362200" cy="1752600"/>
          </a:xfrm>
          <a:prstGeom prst="rect">
            <a:avLst/>
          </a:prstGeom>
        </p:spPr>
      </p:pic>
      <p:pic>
        <p:nvPicPr>
          <p:cNvPr id="13" name="Picture 12" descr="whichpie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1600200"/>
            <a:ext cx="2286000" cy="1752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05400" y="2286000"/>
            <a:ext cx="1143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39000" y="2286000"/>
            <a:ext cx="1143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229600" y="2438400"/>
            <a:ext cx="1143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HATFIEL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048000"/>
            <a:ext cx="2195045" cy="1524000"/>
          </a:xfrm>
          <a:prstGeom prst="rect">
            <a:avLst/>
          </a:prstGeom>
        </p:spPr>
      </p:pic>
      <p:pic>
        <p:nvPicPr>
          <p:cNvPr id="18" name="Picture 17" descr="QUERYNAM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3048000"/>
            <a:ext cx="2327172" cy="1524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819400" y="3276600"/>
            <a:ext cx="990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43200" y="3581400"/>
            <a:ext cx="990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unmatching f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7975" y="3429000"/>
            <a:ext cx="2486025" cy="98107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Arrow Connector 21"/>
          <p:cNvCxnSpPr/>
          <p:nvPr/>
        </p:nvCxnSpPr>
        <p:spPr>
          <a:xfrm rot="16200000" flipV="1">
            <a:off x="7048500" y="4610100"/>
            <a:ext cx="25908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306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쿼리 만들기</vt:lpstr>
      <vt:lpstr>단순 쿼리 만들기</vt:lpstr>
      <vt:lpstr>2007, 2013 ACCESS 단순 쿼리 만들기</vt:lpstr>
      <vt:lpstr>2007, 2013 ACCESS Query Design으로 단순 쿼리 만들기</vt:lpstr>
      <vt:lpstr>1. Create&gt;Query Wizard&gt;Find duplicates Query Wizard&gt;OK&gt;어떤 테이블이나 쿼리에서 중복 필드값을 찾으시겠습니까?&gt;한개의 테이블 선택&gt;Next&gt;어떤 필드에 중복된 정보가 있습니까&gt;중복필드하나 선택&gt; Next &gt;쿼리를 사용하여 중복값과 함께 필드를 표시하겠습니까?&gt;필드선택&gt; Next&gt;쿼리이름 기재&gt;FINISH  </vt:lpstr>
      <vt:lpstr>관계 설정된 두 테이블간의 일치되지 않는 쿼리 검색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</dc:title>
  <dc:creator>user</dc:creator>
  <cp:lastModifiedBy>user</cp:lastModifiedBy>
  <cp:revision>84</cp:revision>
  <dcterms:created xsi:type="dcterms:W3CDTF">2016-03-22T15:48:35Z</dcterms:created>
  <dcterms:modified xsi:type="dcterms:W3CDTF">2016-04-02T16:34:05Z</dcterms:modified>
</cp:coreProperties>
</file>