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81" d="100"/>
          <a:sy n="81" d="100"/>
        </p:scale>
        <p:origin x="-972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0BCEE-7954-4AE2-A4D1-E9A4B1A88D8F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4A028-248D-4C96-B6E7-9ABE611D58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4A028-248D-4C96-B6E7-9ABE611D58A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572500" cy="3429000"/>
          </a:xfrm>
          <a:prstGeom prst="rect">
            <a:avLst/>
          </a:prstGeom>
          <a:ln w="19050" cmpd="dbl">
            <a:solidFill>
              <a:schemeClr val="tx1"/>
            </a:solidFill>
          </a:ln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67544" y="0"/>
            <a:ext cx="8100392" cy="57148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main page by using Pen Tool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김태희의류선전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428976"/>
            <a:ext cx="8643998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836712"/>
            <a:ext cx="8784976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Resolution: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width </a:t>
            </a:r>
            <a:r>
              <a:rPr lang="en-US" sz="2000" b="1" dirty="0" smtClean="0"/>
              <a:t>pixels  x  </a:t>
            </a:r>
            <a:r>
              <a:rPr lang="en-US" sz="2000" b="1" dirty="0" smtClean="0">
                <a:solidFill>
                  <a:srgbClr val="FF0000"/>
                </a:solidFill>
              </a:rPr>
              <a:t>Height</a:t>
            </a:r>
            <a:r>
              <a:rPr lang="en-US" sz="2000" b="1" dirty="0" smtClean="0"/>
              <a:t> pixel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rinda"/>
              <a:cs typeface="Vrinda"/>
            </a:endParaRPr>
          </a:p>
          <a:p>
            <a:pPr marL="1257300" lvl="2" indent="-342900">
              <a:spcBef>
                <a:spcPct val="20000"/>
              </a:spcBef>
              <a:buFont typeface="Vrinda" pitchFamily="34" charset="0"/>
              <a:buChar char="–"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1366 </a:t>
            </a:r>
            <a:r>
              <a:rPr lang="en-US" altLang="ko-KR" sz="2000" b="1" dirty="0" smtClean="0">
                <a:latin typeface="Vrinda"/>
                <a:cs typeface="Vrinda"/>
              </a:rPr>
              <a:t>X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768,    </a:t>
            </a:r>
            <a:r>
              <a:rPr lang="en-US" altLang="ko-KR" sz="2000" b="1" dirty="0" smtClean="0"/>
              <a:t>1280 </a:t>
            </a:r>
            <a:r>
              <a:rPr lang="en-US" altLang="ko-KR" sz="2000" b="1" dirty="0" smtClean="0">
                <a:latin typeface="Vrinda"/>
                <a:cs typeface="Vrinda"/>
              </a:rPr>
              <a:t>X</a:t>
            </a:r>
            <a:r>
              <a:rPr lang="en-US" altLang="ko-KR" sz="2000" b="1" dirty="0" smtClean="0"/>
              <a:t> 768,  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1280 </a:t>
            </a:r>
            <a:r>
              <a:rPr lang="en-US" altLang="ko-KR" sz="2000" b="1" dirty="0" smtClean="0">
                <a:latin typeface="Vrinda"/>
                <a:cs typeface="Vrinda"/>
              </a:rPr>
              <a:t>X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720</a:t>
            </a:r>
          </a:p>
          <a:p>
            <a:pPr marL="1257300" lvl="2" indent="-342900">
              <a:spcBef>
                <a:spcPct val="20000"/>
              </a:spcBef>
              <a:buFont typeface="Vrinda" pitchFamily="34" charset="0"/>
              <a:buChar char="–"/>
            </a:pPr>
            <a:r>
              <a:rPr lang="en-US" altLang="ko-KR" sz="2000" b="1" dirty="0" smtClean="0"/>
              <a:t>1280 </a:t>
            </a:r>
            <a:r>
              <a:rPr lang="en-US" altLang="ko-KR" sz="2000" b="1" dirty="0" smtClean="0">
                <a:latin typeface="Vrinda"/>
                <a:cs typeface="Vrinda"/>
              </a:rPr>
              <a:t>X</a:t>
            </a:r>
            <a:r>
              <a:rPr lang="en-US" altLang="ko-KR" sz="2000" b="1" dirty="0" smtClean="0"/>
              <a:t> 600, 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1024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sz="2000" b="1" dirty="0" smtClean="0">
                <a:latin typeface="Vrinda"/>
                <a:cs typeface="Vrinda"/>
              </a:rPr>
              <a:t>X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768,     </a:t>
            </a:r>
            <a:r>
              <a:rPr lang="en-US" altLang="ko-KR" sz="2000" b="1" baseline="0" dirty="0" smtClean="0"/>
              <a:t> 800</a:t>
            </a:r>
            <a:r>
              <a:rPr lang="en-US" altLang="ko-KR" sz="2000" b="1" dirty="0" smtClean="0"/>
              <a:t>  </a:t>
            </a:r>
            <a:r>
              <a:rPr lang="en-US" altLang="ko-KR" sz="2000" b="1" dirty="0" smtClean="0">
                <a:latin typeface="Vrinda"/>
                <a:cs typeface="Vrinda"/>
              </a:rPr>
              <a:t>X </a:t>
            </a:r>
            <a:r>
              <a:rPr lang="en-US" altLang="ko-KR" sz="2000" b="1" dirty="0" smtClean="0"/>
              <a:t>600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347864" y="6237312"/>
            <a:ext cx="179564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000" b="1" dirty="0" smtClean="0"/>
              <a:t>1280  pixel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601169" y="2996952"/>
            <a:ext cx="542841" cy="29323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wordArtVertRtl" wrap="square">
            <a:spAutoFit/>
          </a:bodyPr>
          <a:lstStyle/>
          <a:p>
            <a:pPr>
              <a:buNone/>
            </a:pPr>
            <a:r>
              <a:rPr lang="en-US" altLang="ko-KR" b="1" dirty="0" smtClean="0"/>
              <a:t>600pixel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7544" y="0"/>
            <a:ext cx="8100392" cy="57148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main page by using Pen Tool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김태희의류선전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058"/>
            <a:ext cx="8643998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692696"/>
            <a:ext cx="9144000" cy="1307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altLang="ko-KR" sz="2400" b="1" dirty="0" smtClean="0"/>
              <a:t>File&gt;</a:t>
            </a:r>
            <a:r>
              <a:rPr lang="en-US" altLang="ko-KR" sz="2300" b="1" dirty="0" smtClean="0"/>
              <a:t>New&gt;Width: 1280pixel  Height: 600Pixel&gt;OK  </a:t>
            </a:r>
          </a:p>
          <a:p>
            <a:pPr marL="457200" lvl="0" indent="-457200">
              <a:spcBef>
                <a:spcPct val="20000"/>
              </a:spcBef>
            </a:pPr>
            <a:r>
              <a:rPr lang="en-US" altLang="ko-KR" sz="2300" b="1" dirty="0" smtClean="0"/>
              <a:t>     </a:t>
            </a:r>
            <a:r>
              <a:rPr lang="en-US" altLang="ko-KR" sz="2000" b="1" dirty="0" smtClean="0"/>
              <a:t>File&gt;Open &gt;2 Pictures Open</a:t>
            </a:r>
          </a:p>
          <a:p>
            <a:pPr marL="457200" lvl="0" indent="-457200">
              <a:spcBef>
                <a:spcPct val="20000"/>
              </a:spcBef>
            </a:pPr>
            <a:r>
              <a:rPr lang="en-US" altLang="ko-KR" sz="2000" b="1" dirty="0" smtClean="0"/>
              <a:t>      3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screens opened.</a:t>
            </a:r>
          </a:p>
          <a:p>
            <a:pPr marL="457200" lvl="0" indent="-457200">
              <a:spcBef>
                <a:spcPct val="20000"/>
              </a:spcBef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67544" y="0"/>
            <a:ext cx="8100392" cy="57148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main page by using Pen Tool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new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071546"/>
            <a:ext cx="3662234" cy="2071702"/>
          </a:xfrm>
          <a:prstGeom prst="rect">
            <a:avLst/>
          </a:prstGeom>
        </p:spPr>
      </p:pic>
      <p:pic>
        <p:nvPicPr>
          <p:cNvPr id="16" name="Picture 15" descr="3 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9144000" cy="344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nk scr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285992"/>
            <a:ext cx="7629525" cy="3829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도구바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876300" cy="5702300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714348" y="571480"/>
            <a:ext cx="8429652" cy="135732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b="1" dirty="0" smtClean="0"/>
              <a:t>2.    </a:t>
            </a:r>
            <a:r>
              <a:rPr lang="en-US" altLang="ko-KR" sz="2000" b="1" dirty="0" smtClean="0"/>
              <a:t>On t</a:t>
            </a:r>
            <a:r>
              <a:rPr lang="en-US" sz="2000" b="1" dirty="0" smtClean="0"/>
              <a:t>he bottom of the screen which is opened newly, after</a:t>
            </a:r>
            <a:r>
              <a:rPr lang="en-US" altLang="ko-KR" sz="2800" b="1" dirty="0" smtClean="0"/>
              <a:t> </a:t>
            </a:r>
            <a:r>
              <a:rPr lang="en-US" altLang="ko-KR" sz="2000" b="1" dirty="0" smtClean="0"/>
              <a:t>making the area </a:t>
            </a:r>
            <a:r>
              <a:rPr lang="en-US" b="1" dirty="0" smtClean="0"/>
              <a:t>using   the</a:t>
            </a:r>
            <a:r>
              <a:rPr lang="en-US" altLang="ko-KR" b="1" dirty="0" smtClean="0"/>
              <a:t> Rectangular</a:t>
            </a:r>
            <a:r>
              <a:rPr lang="en-US" b="1" dirty="0" smtClean="0"/>
              <a:t> </a:t>
            </a:r>
            <a:r>
              <a:rPr lang="en-US" sz="2000" b="1" dirty="0" smtClean="0"/>
              <a:t>marquee tools</a:t>
            </a:r>
            <a:r>
              <a:rPr lang="en-US" sz="1600" b="1" dirty="0" smtClean="0"/>
              <a:t>,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 the color by using </a:t>
            </a:r>
            <a:r>
              <a:rPr lang="en-US" altLang="ko-KR" sz="2000" b="1" dirty="0" smtClean="0"/>
              <a:t>paint bucket tool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67544" y="0"/>
            <a:ext cx="8100392" cy="57148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main page by using Pen Tool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25"/>
          <p:cNvSpPr/>
          <p:nvPr/>
        </p:nvSpPr>
        <p:spPr>
          <a:xfrm>
            <a:off x="0" y="1857364"/>
            <a:ext cx="500034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0" name="Straight Arrow Connector 30"/>
          <p:cNvCxnSpPr/>
          <p:nvPr/>
        </p:nvCxnSpPr>
        <p:spPr>
          <a:xfrm rot="16200000" flipH="1">
            <a:off x="-642974" y="3071810"/>
            <a:ext cx="3214710" cy="135732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ontrol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3028950"/>
            <a:ext cx="7639050" cy="3829050"/>
          </a:xfrm>
          <a:prstGeom prst="rect">
            <a:avLst/>
          </a:prstGeom>
        </p:spPr>
      </p:pic>
      <p:pic>
        <p:nvPicPr>
          <p:cNvPr id="18" name="Picture 17" descr="p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2357430"/>
            <a:ext cx="1422206" cy="1428760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714348" y="1142984"/>
            <a:ext cx="7715272" cy="10715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sz="2000" b="1" dirty="0" smtClean="0"/>
              <a:t>3. </a:t>
            </a:r>
            <a:r>
              <a:rPr lang="en-US" altLang="ko-KR" sz="2000" b="1" dirty="0" smtClean="0"/>
              <a:t>Choose this </a:t>
            </a:r>
            <a:r>
              <a:rPr lang="en-US" altLang="ko-KR" sz="2000" b="1" u="sng" dirty="0" smtClean="0"/>
              <a:t>path and Exclude overlapping path areas</a:t>
            </a:r>
            <a:r>
              <a:rPr lang="en-US" altLang="ko-KR" sz="2000" b="1" dirty="0" smtClean="0"/>
              <a:t>.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By using pen tool, choose </a:t>
            </a:r>
            <a:r>
              <a:rPr kumimoji="0" lang="en-US" altLang="ko-KR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Kimtaehee’s</a:t>
            </a:r>
            <a:r>
              <a:rPr kumimoji="0" lang="en-US" altLang="ko-K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body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And then go to path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2000" b="1" dirty="0" smtClean="0"/>
              <a:t> 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</a:t>
            </a:r>
            <a:r>
              <a:rPr kumimoji="0" lang="en-US" altLang="ko-K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workpath+Control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lang="en-US" altLang="ko-KR" sz="2000" b="1" dirty="0" smtClean="0"/>
              <a:t> Ctrl+ </a:t>
            </a:r>
            <a:r>
              <a:rPr lang="en-US" altLang="ko-KR" sz="2000" b="1" dirty="0" smtClean="0"/>
              <a:t>C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On the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new screen,</a:t>
            </a:r>
            <a:r>
              <a:rPr lang="en-US" altLang="ko-KR" sz="2000" b="1" dirty="0" smtClean="0"/>
              <a:t> Ctrl+ </a:t>
            </a:r>
            <a:r>
              <a:rPr lang="en-US" altLang="ko-KR" sz="2000" b="1" dirty="0" smtClean="0"/>
              <a:t>V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67544" y="0"/>
            <a:ext cx="8100392" cy="57148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main page by using Pen Tool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 descr="PEN TO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57422" cy="6858000"/>
          </a:xfrm>
          <a:prstGeom prst="rect">
            <a:avLst/>
          </a:prstGeom>
        </p:spPr>
      </p:pic>
      <p:pic>
        <p:nvPicPr>
          <p:cNvPr id="15" name="Picture 14" descr="PEN TOOL OP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500042"/>
            <a:ext cx="8143900" cy="571504"/>
          </a:xfrm>
          <a:prstGeom prst="rect">
            <a:avLst/>
          </a:prstGeom>
        </p:spPr>
      </p:pic>
      <p:sp>
        <p:nvSpPr>
          <p:cNvPr id="10" name="Rectangle 125"/>
          <p:cNvSpPr/>
          <p:nvPr/>
        </p:nvSpPr>
        <p:spPr>
          <a:xfrm>
            <a:off x="2000232" y="571480"/>
            <a:ext cx="500034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25"/>
          <p:cNvSpPr/>
          <p:nvPr/>
        </p:nvSpPr>
        <p:spPr>
          <a:xfrm>
            <a:off x="8358214" y="571480"/>
            <a:ext cx="500034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3" name="Straight Arrow Connector 9"/>
          <p:cNvCxnSpPr/>
          <p:nvPr/>
        </p:nvCxnSpPr>
        <p:spPr>
          <a:xfrm rot="10800000">
            <a:off x="2214546" y="1000108"/>
            <a:ext cx="357190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pe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2357430"/>
            <a:ext cx="2143140" cy="326394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Straight Arrow Connector 9"/>
          <p:cNvCxnSpPr/>
          <p:nvPr/>
        </p:nvCxnSpPr>
        <p:spPr>
          <a:xfrm rot="16200000" flipH="1">
            <a:off x="4786314" y="1643050"/>
            <a:ext cx="857256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9"/>
          <p:cNvCxnSpPr/>
          <p:nvPr/>
        </p:nvCxnSpPr>
        <p:spPr>
          <a:xfrm flipV="1">
            <a:off x="5715008" y="928670"/>
            <a:ext cx="2643206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25"/>
          <p:cNvSpPr/>
          <p:nvPr/>
        </p:nvSpPr>
        <p:spPr>
          <a:xfrm>
            <a:off x="0" y="3357562"/>
            <a:ext cx="500034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drop shadow sty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143116"/>
            <a:ext cx="5753100" cy="4314825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0" y="571480"/>
            <a:ext cx="9144000" cy="13789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0" lvl="0" indent="-457200">
              <a:spcBef>
                <a:spcPct val="20000"/>
              </a:spcBef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If want to put the drop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shadow of </a:t>
            </a:r>
            <a:r>
              <a:rPr kumimoji="0" lang="en-US" altLang="ko-KR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Kimtaehee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picture&gt;                 Click this</a:t>
            </a:r>
            <a:r>
              <a:rPr lang="ko-KR" altLang="en-US" sz="2000" b="1" dirty="0" smtClean="0"/>
              <a:t> </a:t>
            </a:r>
            <a:r>
              <a:rPr lang="en-US" altLang="ko-KR" sz="2000" b="1" u="sng" dirty="0" smtClean="0"/>
              <a:t>Add a layer style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0" indent="-457200">
              <a:spcBef>
                <a:spcPct val="20000"/>
              </a:spcBef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</a:t>
            </a:r>
            <a:r>
              <a:rPr lang="en-US" altLang="ko-KR" sz="2000" b="1" dirty="0" smtClean="0"/>
              <a:t>Click </a:t>
            </a:r>
            <a:r>
              <a:rPr kumimoji="0" lang="en-US" altLang="ko-K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Drop </a:t>
            </a:r>
            <a:r>
              <a:rPr lang="en-US" altLang="ko-KR" sz="2000" b="1" u="sng" dirty="0" smtClean="0"/>
              <a:t>Shadow </a:t>
            </a:r>
            <a:r>
              <a:rPr lang="en-US" altLang="ko-KR" sz="2000" b="1" dirty="0" smtClean="0"/>
              <a:t>&gt;Blend </a:t>
            </a:r>
            <a:r>
              <a:rPr lang="en-US" altLang="ko-KR" sz="2000" b="1" dirty="0" smtClean="0"/>
              <a:t>mode: Multiply&gt; </a:t>
            </a:r>
            <a:r>
              <a:rPr lang="en-US" altLang="ko-KR" sz="2000" b="1" dirty="0" smtClean="0"/>
              <a:t>Control Angle, Distance</a:t>
            </a:r>
            <a:r>
              <a:rPr lang="en-US" altLang="ko-KR" sz="2000" b="1" dirty="0" smtClean="0"/>
              <a:t>, Spread, </a:t>
            </a:r>
            <a:r>
              <a:rPr lang="en-US" altLang="ko-KR" sz="2000" b="1" dirty="0" smtClean="0"/>
              <a:t>Size&gt;OK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Arrow Connector 9"/>
          <p:cNvCxnSpPr/>
          <p:nvPr/>
        </p:nvCxnSpPr>
        <p:spPr>
          <a:xfrm rot="16200000" flipH="1">
            <a:off x="2393141" y="1750207"/>
            <a:ext cx="1571636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467544" y="0"/>
            <a:ext cx="8100392" cy="57148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main page by using Pen Tool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그림 11" descr="글자레이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71678"/>
            <a:ext cx="2088232" cy="2784309"/>
          </a:xfrm>
          <a:prstGeom prst="rect">
            <a:avLst/>
          </a:prstGeom>
          <a:ln>
            <a:noFill/>
          </a:ln>
        </p:spPr>
      </p:pic>
      <p:sp>
        <p:nvSpPr>
          <p:cNvPr id="10" name="타원 9"/>
          <p:cNvSpPr/>
          <p:nvPr/>
        </p:nvSpPr>
        <p:spPr>
          <a:xfrm>
            <a:off x="785786" y="457200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Straight Arrow Connector 9"/>
          <p:cNvCxnSpPr/>
          <p:nvPr/>
        </p:nvCxnSpPr>
        <p:spPr>
          <a:xfrm rot="5400000">
            <a:off x="-347865" y="2562389"/>
            <a:ext cx="3410313" cy="7143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25"/>
          <p:cNvSpPr/>
          <p:nvPr/>
        </p:nvSpPr>
        <p:spPr>
          <a:xfrm>
            <a:off x="3071802" y="3000372"/>
            <a:ext cx="1357322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125"/>
          <p:cNvSpPr/>
          <p:nvPr/>
        </p:nvSpPr>
        <p:spPr>
          <a:xfrm>
            <a:off x="4714876" y="2786058"/>
            <a:ext cx="1571636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3" name="Straight Arrow Connector 9"/>
          <p:cNvCxnSpPr/>
          <p:nvPr/>
        </p:nvCxnSpPr>
        <p:spPr>
          <a:xfrm rot="16200000" flipH="1">
            <a:off x="4679157" y="2035959"/>
            <a:ext cx="135732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25"/>
          <p:cNvSpPr/>
          <p:nvPr/>
        </p:nvSpPr>
        <p:spPr>
          <a:xfrm>
            <a:off x="4857752" y="3643314"/>
            <a:ext cx="2500330" cy="6429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9" name="Straight Arrow Connector 9"/>
          <p:cNvCxnSpPr/>
          <p:nvPr/>
        </p:nvCxnSpPr>
        <p:spPr>
          <a:xfrm rot="5400000">
            <a:off x="6572264" y="2357430"/>
            <a:ext cx="2000264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3786190"/>
            <a:ext cx="9144000" cy="10001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400050" indent="-457200">
              <a:spcBef>
                <a:spcPct val="20000"/>
              </a:spcBef>
            </a:pPr>
            <a:r>
              <a:rPr lang="en-US" altLang="ko-KR" sz="2000" b="1" dirty="0" smtClean="0"/>
              <a:t>6. Choose </a:t>
            </a:r>
            <a:r>
              <a:rPr lang="ko-KR" altLang="en-US" sz="2000" b="1" dirty="0" smtClean="0"/>
              <a:t>                      </a:t>
            </a:r>
            <a:r>
              <a:rPr lang="en-US" altLang="ko-KR" sz="2000" b="1" dirty="0" smtClean="0"/>
              <a:t>&gt;Edit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lang="en-US" altLang="ko-KR" sz="2000" b="1" dirty="0" smtClean="0"/>
              <a:t>Transform&gt;Warp&gt; Use Custom, choose Arc bend or Move </a:t>
            </a:r>
            <a:r>
              <a:rPr lang="en-US" altLang="ko-KR" sz="2000" b="1" u="sng" dirty="0" smtClean="0"/>
              <a:t>the point properly</a:t>
            </a:r>
            <a:endParaRPr lang="en-US" altLang="ko-KR" sz="2000" b="1" u="sng" dirty="0" smtClean="0"/>
          </a:p>
        </p:txBody>
      </p:sp>
      <p:pic>
        <p:nvPicPr>
          <p:cNvPr id="4" name="그림 3" descr="last ch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642918"/>
            <a:ext cx="2448272" cy="552342"/>
          </a:xfrm>
          <a:prstGeom prst="rect">
            <a:avLst/>
          </a:prstGeom>
        </p:spPr>
      </p:pic>
      <p:pic>
        <p:nvPicPr>
          <p:cNvPr id="6" name="그림 5" descr="rectnagu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357298"/>
            <a:ext cx="1727622" cy="287462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467544" y="0"/>
            <a:ext cx="8100392" cy="57148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main page by using Pen Tool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571480"/>
            <a:ext cx="9144000" cy="642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b="1" dirty="0" smtClean="0"/>
              <a:t>5. </a:t>
            </a:r>
            <a:r>
              <a:rPr lang="en-US" altLang="ko-KR" sz="2000" b="1" dirty="0" smtClean="0"/>
              <a:t>How to make this?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000" b="1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1214422"/>
            <a:ext cx="9144000" cy="7858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b="1" dirty="0" smtClean="0"/>
              <a:t>Draw one rectangle by using Rectangular Marquee </a:t>
            </a:r>
            <a:r>
              <a:rPr lang="en-US" altLang="ko-KR" b="1" dirty="0" smtClean="0"/>
              <a:t>tool                        &gt;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US" altLang="ko-KR" sz="2000" b="1" dirty="0" smtClean="0"/>
              <a:t> Put the color by using Paint</a:t>
            </a:r>
            <a:r>
              <a:rPr lang="en-US" altLang="ko-KR" sz="2000" b="1" dirty="0" smtClean="0"/>
              <a:t> bucket tool</a:t>
            </a:r>
            <a:r>
              <a:rPr lang="en-US" altLang="ko-KR" sz="2000" b="1" dirty="0" smtClean="0"/>
              <a:t> 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000" b="1" dirty="0" smtClean="0"/>
          </a:p>
        </p:txBody>
      </p:sp>
      <p:pic>
        <p:nvPicPr>
          <p:cNvPr id="16" name="그림 5" descr="rectnagular.jpg"/>
          <p:cNvPicPr>
            <a:picLocks noChangeAspect="1"/>
          </p:cNvPicPr>
          <p:nvPr/>
        </p:nvPicPr>
        <p:blipFill>
          <a:blip r:embed="rId3" cstate="print">
            <a:lum bright="-14000"/>
          </a:blip>
          <a:stretch>
            <a:fillRect/>
          </a:stretch>
        </p:blipFill>
        <p:spPr>
          <a:xfrm>
            <a:off x="1428728" y="4000504"/>
            <a:ext cx="1727622" cy="287462"/>
          </a:xfrm>
          <a:prstGeom prst="rect">
            <a:avLst/>
          </a:prstGeom>
        </p:spPr>
      </p:pic>
      <p:pic>
        <p:nvPicPr>
          <p:cNvPr id="17" name="Picture 16" descr="Warp.jpg"/>
          <p:cNvPicPr>
            <a:picLocks noChangeAspect="1"/>
          </p:cNvPicPr>
          <p:nvPr/>
        </p:nvPicPr>
        <p:blipFill>
          <a:blip r:embed="rId4">
            <a:lum bright="-8000"/>
          </a:blip>
          <a:stretch>
            <a:fillRect/>
          </a:stretch>
        </p:blipFill>
        <p:spPr>
          <a:xfrm>
            <a:off x="214282" y="2071678"/>
            <a:ext cx="7981950" cy="1343025"/>
          </a:xfrm>
          <a:prstGeom prst="rect">
            <a:avLst/>
          </a:prstGeom>
        </p:spPr>
      </p:pic>
      <p:sp>
        <p:nvSpPr>
          <p:cNvPr id="18" name="Rectangle 125"/>
          <p:cNvSpPr/>
          <p:nvPr/>
        </p:nvSpPr>
        <p:spPr>
          <a:xfrm>
            <a:off x="1357290" y="2143116"/>
            <a:ext cx="1357322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9" name="Straight Arrow Connector 9"/>
          <p:cNvCxnSpPr/>
          <p:nvPr/>
        </p:nvCxnSpPr>
        <p:spPr>
          <a:xfrm rot="10800000">
            <a:off x="2214546" y="2357430"/>
            <a:ext cx="5286412" cy="14287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bend.jpg"/>
          <p:cNvPicPr>
            <a:picLocks noChangeAspect="1"/>
          </p:cNvPicPr>
          <p:nvPr/>
        </p:nvPicPr>
        <p:blipFill>
          <a:blip r:embed="rId5">
            <a:lum bright="-9000"/>
          </a:blip>
          <a:stretch>
            <a:fillRect/>
          </a:stretch>
        </p:blipFill>
        <p:spPr>
          <a:xfrm>
            <a:off x="2571736" y="5143512"/>
            <a:ext cx="3028950" cy="928694"/>
          </a:xfrm>
          <a:prstGeom prst="rect">
            <a:avLst/>
          </a:prstGeom>
        </p:spPr>
      </p:pic>
      <p:cxnSp>
        <p:nvCxnSpPr>
          <p:cNvPr id="24" name="Straight Arrow Connector 9"/>
          <p:cNvCxnSpPr/>
          <p:nvPr/>
        </p:nvCxnSpPr>
        <p:spPr>
          <a:xfrm rot="16200000" flipH="1">
            <a:off x="2786050" y="4786322"/>
            <a:ext cx="92869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WARP TEX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428736"/>
            <a:ext cx="7591425" cy="333375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071538" y="2000240"/>
            <a:ext cx="7715304" cy="12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857250" lvl="1" indent="-857250">
              <a:spcBef>
                <a:spcPct val="20000"/>
              </a:spcBef>
              <a:defRPr/>
            </a:pPr>
            <a:r>
              <a:rPr lang="en-US" altLang="ko-KR" sz="2000" b="1" dirty="0" smtClean="0"/>
              <a:t>7. Draw </a:t>
            </a:r>
            <a:r>
              <a:rPr lang="en-US" altLang="ko-KR" sz="2000" b="1" u="sng" dirty="0" smtClean="0"/>
              <a:t>this  </a:t>
            </a:r>
            <a:r>
              <a:rPr lang="en-US" altLang="ko-KR" sz="2000" b="1" dirty="0" smtClean="0"/>
              <a:t>by </a:t>
            </a:r>
            <a:r>
              <a:rPr lang="en-US" altLang="ko-KR" sz="2000" b="1" dirty="0" smtClean="0"/>
              <a:t>using </a:t>
            </a:r>
            <a:r>
              <a:rPr lang="en-US" altLang="ko-KR" sz="2000" b="1" dirty="0" smtClean="0"/>
              <a:t>pen tool</a:t>
            </a:r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and put the color&gt;</a:t>
            </a:r>
          </a:p>
          <a:p>
            <a:pPr marL="857250" marR="0" lvl="1" indent="-8572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000" b="1" dirty="0" smtClean="0"/>
              <a:t>     </a:t>
            </a:r>
            <a:r>
              <a:rPr lang="en-US" altLang="ko-KR" sz="2000" b="1" dirty="0" smtClean="0"/>
              <a:t>Click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T 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Write</a:t>
            </a:r>
            <a:endParaRPr lang="en-US" altLang="ko-KR" sz="2000" b="1" dirty="0" smtClean="0"/>
          </a:p>
          <a:p>
            <a:pPr marL="400050" indent="-457200">
              <a:spcBef>
                <a:spcPct val="2000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b="1" dirty="0" smtClean="0"/>
              <a:t>LAST </a:t>
            </a:r>
            <a:r>
              <a:rPr lang="en-US" altLang="ko-KR" b="1" dirty="0" smtClean="0"/>
              <a:t>CHANCE LAYER&gt;</a:t>
            </a:r>
            <a:r>
              <a:rPr lang="ko-KR" altLang="en-US" b="1" dirty="0" smtClean="0"/>
              <a:t>  </a:t>
            </a:r>
            <a:r>
              <a:rPr lang="en-US" altLang="ko-KR" b="1" u="sng" dirty="0" smtClean="0"/>
              <a:t>CTREATED </a:t>
            </a:r>
            <a:r>
              <a:rPr lang="en-US" altLang="ko-KR" b="1" u="sng" dirty="0" smtClean="0"/>
              <a:t>WARPED TEXT</a:t>
            </a:r>
            <a:r>
              <a:rPr lang="en-US" altLang="ko-KR" b="1" dirty="0" smtClean="0"/>
              <a:t>&gt;</a:t>
            </a:r>
          </a:p>
          <a:p>
            <a:pPr marL="400050" indent="-457200">
              <a:spcBef>
                <a:spcPct val="20000"/>
              </a:spcBef>
            </a:pPr>
            <a:r>
              <a:rPr lang="en-US" altLang="ko-KR" b="1" dirty="0" smtClean="0"/>
              <a:t> </a:t>
            </a:r>
            <a:r>
              <a:rPr lang="en-US" altLang="ko-KR" b="1" dirty="0" smtClean="0"/>
              <a:t>      </a:t>
            </a:r>
            <a:r>
              <a:rPr lang="en-US" altLang="ko-KR" b="1" dirty="0" smtClean="0"/>
              <a:t>STYLE</a:t>
            </a:r>
            <a:r>
              <a:rPr lang="en-US" altLang="ko-KR" b="1" dirty="0" smtClean="0"/>
              <a:t>: </a:t>
            </a:r>
            <a:r>
              <a:rPr lang="en-US" altLang="ko-KR" b="1" dirty="0" smtClean="0"/>
              <a:t>ARC&gt; CONTROL  bend Value&gt;OK</a:t>
            </a:r>
            <a:endParaRPr lang="en-US" altLang="ko-KR" b="1" dirty="0" smtClean="0"/>
          </a:p>
          <a:p>
            <a:pPr marL="400050" indent="-457200">
              <a:spcBef>
                <a:spcPct val="20000"/>
              </a:spcBef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67544" y="0"/>
            <a:ext cx="8100392" cy="57148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main page by using Pen Tool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00166" y="428604"/>
            <a:ext cx="2448272" cy="590314"/>
            <a:chOff x="357158" y="714356"/>
            <a:chExt cx="2448272" cy="590314"/>
          </a:xfrm>
        </p:grpSpPr>
        <p:pic>
          <p:nvPicPr>
            <p:cNvPr id="14" name="그림 3" descr="last chanc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714356"/>
              <a:ext cx="2448272" cy="552342"/>
            </a:xfrm>
            <a:prstGeom prst="rect">
              <a:avLst/>
            </a:prstGeom>
          </p:spPr>
        </p:pic>
        <p:sp>
          <p:nvSpPr>
            <p:cNvPr id="15" name="타원 4"/>
            <p:cNvSpPr/>
            <p:nvPr/>
          </p:nvSpPr>
          <p:spPr>
            <a:xfrm>
              <a:off x="428596" y="928670"/>
              <a:ext cx="360040" cy="37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7" name="Straight Arrow Connector 9"/>
          <p:cNvCxnSpPr>
            <a:endCxn id="15" idx="4"/>
          </p:cNvCxnSpPr>
          <p:nvPr/>
        </p:nvCxnSpPr>
        <p:spPr>
          <a:xfrm rot="16200000" flipV="1">
            <a:off x="1528143" y="1242399"/>
            <a:ext cx="1052760" cy="6057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도구바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480"/>
            <a:ext cx="876300" cy="5702300"/>
          </a:xfrm>
          <a:prstGeom prst="rect">
            <a:avLst/>
          </a:prstGeom>
        </p:spPr>
      </p:pic>
      <p:sp>
        <p:nvSpPr>
          <p:cNvPr id="23" name="Rectangle 125"/>
          <p:cNvSpPr/>
          <p:nvPr/>
        </p:nvSpPr>
        <p:spPr>
          <a:xfrm>
            <a:off x="428596" y="3214686"/>
            <a:ext cx="357190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4" name="Straight Arrow Connector 9"/>
          <p:cNvCxnSpPr/>
          <p:nvPr/>
        </p:nvCxnSpPr>
        <p:spPr>
          <a:xfrm rot="10800000" flipV="1">
            <a:off x="714348" y="2500306"/>
            <a:ext cx="1571636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25"/>
          <p:cNvSpPr/>
          <p:nvPr/>
        </p:nvSpPr>
        <p:spPr>
          <a:xfrm>
            <a:off x="7143768" y="1428736"/>
            <a:ext cx="214314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3" name="Straight Arrow Connector 9"/>
          <p:cNvCxnSpPr/>
          <p:nvPr/>
        </p:nvCxnSpPr>
        <p:spPr>
          <a:xfrm rot="5400000" flipH="1" flipV="1">
            <a:off x="6420221" y="1829387"/>
            <a:ext cx="838446" cy="7515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RECBE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3429000"/>
            <a:ext cx="3945703" cy="2714644"/>
          </a:xfrm>
          <a:prstGeom prst="rect">
            <a:avLst/>
          </a:prstGeom>
        </p:spPr>
      </p:pic>
      <p:sp>
        <p:nvSpPr>
          <p:cNvPr id="39" name="Rectangle 125"/>
          <p:cNvSpPr/>
          <p:nvPr/>
        </p:nvSpPr>
        <p:spPr>
          <a:xfrm>
            <a:off x="4500562" y="4429132"/>
            <a:ext cx="928694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0" name="Straight Arrow Connector 9"/>
          <p:cNvCxnSpPr/>
          <p:nvPr/>
        </p:nvCxnSpPr>
        <p:spPr>
          <a:xfrm rot="16200000" flipH="1">
            <a:off x="3857620" y="3286124"/>
            <a:ext cx="1214446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김태희의류선전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90" y="3571876"/>
            <a:ext cx="8215310" cy="3286124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28662" y="785794"/>
            <a:ext cx="8358246" cy="29289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400050" indent="-457200">
              <a:spcBef>
                <a:spcPct val="20000"/>
              </a:spcBef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indent="-457200">
              <a:spcBef>
                <a:spcPct val="20000"/>
              </a:spcBef>
              <a:buAutoNum type="arabicPeriod" startAt="8"/>
            </a:pPr>
            <a:r>
              <a:rPr lang="ko-KR" altLang="en-US" sz="2000" b="1" dirty="0" smtClean="0"/>
              <a:t>                           </a:t>
            </a:r>
            <a:endParaRPr lang="en-US" altLang="ko-KR" sz="2000" b="1" dirty="0" smtClean="0"/>
          </a:p>
          <a:p>
            <a:pPr marL="400050" indent="-457200">
              <a:spcBef>
                <a:spcPct val="20000"/>
              </a:spcBef>
            </a:pPr>
            <a:r>
              <a:rPr lang="en-US" altLang="ko-KR" sz="2000" b="1" dirty="0" smtClean="0"/>
              <a:t>         Choose </a:t>
            </a:r>
            <a:r>
              <a:rPr lang="en-US" altLang="ko-KR" sz="2000" b="1" u="sng" dirty="0" smtClean="0"/>
              <a:t>this</a:t>
            </a:r>
            <a:r>
              <a:rPr lang="en-US" altLang="ko-KR" sz="2000" b="1" dirty="0" smtClean="0"/>
              <a:t> by</a:t>
            </a:r>
            <a:r>
              <a:rPr lang="ko-KR" altLang="en-US" sz="2000" b="1" dirty="0" smtClean="0"/>
              <a:t> </a:t>
            </a:r>
            <a:r>
              <a:rPr lang="en-US" altLang="ko-KR" sz="2000" b="1" u="sng" dirty="0" smtClean="0"/>
              <a:t>magic wand </a:t>
            </a:r>
            <a:r>
              <a:rPr lang="en-US" altLang="ko-KR" sz="2000" b="1" u="sng" dirty="0" smtClean="0"/>
              <a:t>tool</a:t>
            </a:r>
            <a:r>
              <a:rPr lang="en-US" altLang="ko-KR" sz="2000" b="1" dirty="0" smtClean="0"/>
              <a:t>,</a:t>
            </a:r>
            <a:endParaRPr lang="en-US" altLang="ko-KR" sz="2000" b="1" dirty="0" smtClean="0"/>
          </a:p>
          <a:p>
            <a:pPr marL="400050" indent="-457200">
              <a:spcBef>
                <a:spcPct val="20000"/>
              </a:spcBef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</a:t>
            </a:r>
            <a:r>
              <a:rPr lang="en-US" altLang="ko-KR" sz="2000" b="1" dirty="0" smtClean="0"/>
              <a:t>       Ctrl </a:t>
            </a:r>
            <a:r>
              <a:rPr lang="en-US" altLang="ko-KR" sz="2000" b="1" dirty="0" smtClean="0"/>
              <a:t>+</a:t>
            </a:r>
            <a:r>
              <a:rPr lang="en-US" altLang="ko-KR" sz="2000" b="1" dirty="0" smtClean="0"/>
              <a:t>c&gt; </a:t>
            </a:r>
            <a:r>
              <a:rPr lang="en-US" altLang="ko-KR" sz="2000" b="1" dirty="0" smtClean="0"/>
              <a:t>Ctrl +v </a:t>
            </a:r>
            <a:r>
              <a:rPr lang="en-US" altLang="ko-KR" sz="2000" b="1" dirty="0" smtClean="0"/>
              <a:t>&gt; Then copied the same ribbon shape&gt;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 marL="400050" indent="-457200">
              <a:spcBef>
                <a:spcPct val="20000"/>
              </a:spcBef>
            </a:pPr>
            <a:r>
              <a:rPr lang="en-US" altLang="ko-KR" sz="2000" b="1" dirty="0" smtClean="0"/>
              <a:t> </a:t>
            </a:r>
            <a:r>
              <a:rPr lang="en-US" altLang="ko-KR" sz="2000" b="1" dirty="0" smtClean="0"/>
              <a:t> </a:t>
            </a:r>
            <a:endParaRPr lang="en-US" altLang="ko-KR" sz="2000" b="1" dirty="0" smtClean="0"/>
          </a:p>
          <a:p>
            <a:pPr marL="400050" indent="-457200">
              <a:spcBef>
                <a:spcPct val="20000"/>
              </a:spcBef>
            </a:pPr>
            <a:r>
              <a:rPr lang="en-US" altLang="ko-KR" sz="2000" b="1" dirty="0" smtClean="0"/>
              <a:t>                Move the copied ribbon at the proper place </a:t>
            </a:r>
          </a:p>
          <a:p>
            <a:pPr marL="400050" indent="-457200">
              <a:spcBef>
                <a:spcPct val="20000"/>
              </a:spcBef>
            </a:pPr>
            <a:r>
              <a:rPr lang="en-US" altLang="ko-KR" sz="2000" b="1" dirty="0" smtClean="0"/>
              <a:t> </a:t>
            </a:r>
            <a:r>
              <a:rPr lang="en-US" altLang="ko-KR" sz="2000" b="1" dirty="0" smtClean="0"/>
              <a:t> by using </a:t>
            </a:r>
            <a:r>
              <a:rPr lang="en-US" altLang="ko-KR" sz="2000" b="1" u="sng" dirty="0" smtClean="0"/>
              <a:t>move tool&gt;</a:t>
            </a:r>
            <a:endParaRPr lang="en-US" altLang="ko-KR" sz="2000" b="1" u="sng" dirty="0" smtClean="0"/>
          </a:p>
          <a:p>
            <a:pPr marL="400050" indent="-457200">
              <a:spcBef>
                <a:spcPct val="20000"/>
              </a:spcBef>
            </a:pPr>
            <a:r>
              <a:rPr lang="ko-KR" altLang="en-US" sz="2000" b="1" dirty="0" smtClean="0"/>
              <a:t>    </a:t>
            </a:r>
            <a:r>
              <a:rPr lang="en-US" altLang="ko-KR" sz="2000" b="1" dirty="0" smtClean="0"/>
              <a:t>Choose the moved ribbon&gt;edit&gt;transform&gt;</a:t>
            </a:r>
          </a:p>
          <a:p>
            <a:pPr marL="400050" indent="-457200">
              <a:spcBef>
                <a:spcPct val="20000"/>
              </a:spcBef>
            </a:pPr>
            <a:r>
              <a:rPr lang="en-US" altLang="ko-KR" sz="2000" b="1" dirty="0" smtClean="0"/>
              <a:t> </a:t>
            </a:r>
            <a:r>
              <a:rPr lang="en-US" altLang="ko-KR" sz="2000" b="1" dirty="0" smtClean="0"/>
              <a:t>   </a:t>
            </a:r>
            <a:r>
              <a:rPr lang="en-US" altLang="ko-KR" sz="2000" b="1" dirty="0" smtClean="0"/>
              <a:t>Choose </a:t>
            </a:r>
            <a:r>
              <a:rPr lang="en-US" altLang="ko-KR" sz="2000" b="1" u="sng" dirty="0" smtClean="0"/>
              <a:t>flip horizontal</a:t>
            </a:r>
            <a:r>
              <a:rPr lang="en-US" altLang="ko-KR" sz="2000" b="1" dirty="0" smtClean="0"/>
              <a:t>&gt; Trim ribbon shape properly</a:t>
            </a:r>
            <a:r>
              <a:rPr lang="ko-KR" altLang="en-US" sz="2000" b="1" dirty="0" smtClean="0"/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1285852" y="857232"/>
            <a:ext cx="2448272" cy="504056"/>
            <a:chOff x="323528" y="4149080"/>
            <a:chExt cx="2448272" cy="504056"/>
          </a:xfrm>
        </p:grpSpPr>
        <p:pic>
          <p:nvPicPr>
            <p:cNvPr id="10" name="그림 9" descr="last chanc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4149080"/>
              <a:ext cx="2448272" cy="432048"/>
            </a:xfrm>
            <a:prstGeom prst="rect">
              <a:avLst/>
            </a:prstGeom>
          </p:spPr>
        </p:pic>
        <p:sp>
          <p:nvSpPr>
            <p:cNvPr id="11" name="타원 10"/>
            <p:cNvSpPr/>
            <p:nvPr/>
          </p:nvSpPr>
          <p:spPr>
            <a:xfrm>
              <a:off x="395536" y="4291956"/>
              <a:ext cx="360040" cy="3611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467544" y="0"/>
            <a:ext cx="8100392" cy="57148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Making main page by using Pen Tool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Arrow Connector 9"/>
          <p:cNvCxnSpPr/>
          <p:nvPr/>
        </p:nvCxnSpPr>
        <p:spPr>
          <a:xfrm rot="10800000">
            <a:off x="1571604" y="1214422"/>
            <a:ext cx="1357322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도구바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480"/>
            <a:ext cx="876300" cy="5702300"/>
          </a:xfrm>
          <a:prstGeom prst="rect">
            <a:avLst/>
          </a:prstGeom>
        </p:spPr>
      </p:pic>
      <p:sp>
        <p:nvSpPr>
          <p:cNvPr id="22" name="Rectangle 125"/>
          <p:cNvSpPr/>
          <p:nvPr/>
        </p:nvSpPr>
        <p:spPr>
          <a:xfrm>
            <a:off x="428596" y="1071546"/>
            <a:ext cx="357190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125"/>
          <p:cNvSpPr/>
          <p:nvPr/>
        </p:nvSpPr>
        <p:spPr>
          <a:xfrm>
            <a:off x="428596" y="1428736"/>
            <a:ext cx="357190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4" name="Straight Arrow Connector 9"/>
          <p:cNvCxnSpPr/>
          <p:nvPr/>
        </p:nvCxnSpPr>
        <p:spPr>
          <a:xfrm rot="10800000">
            <a:off x="785786" y="1714488"/>
            <a:ext cx="314327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9"/>
          <p:cNvCxnSpPr/>
          <p:nvPr/>
        </p:nvCxnSpPr>
        <p:spPr>
          <a:xfrm rot="10800000">
            <a:off x="714348" y="1357298"/>
            <a:ext cx="1714512" cy="1428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25"/>
          <p:cNvSpPr/>
          <p:nvPr/>
        </p:nvSpPr>
        <p:spPr>
          <a:xfrm>
            <a:off x="3786182" y="5572140"/>
            <a:ext cx="357190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9" name="Straight Arrow Connector 9"/>
          <p:cNvCxnSpPr/>
          <p:nvPr/>
        </p:nvCxnSpPr>
        <p:spPr>
          <a:xfrm flipV="1">
            <a:off x="4214810" y="5786454"/>
            <a:ext cx="157163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9"/>
          <p:cNvCxnSpPr/>
          <p:nvPr/>
        </p:nvCxnSpPr>
        <p:spPr>
          <a:xfrm>
            <a:off x="3286116" y="3571876"/>
            <a:ext cx="2357454" cy="2000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25"/>
          <p:cNvSpPr/>
          <p:nvPr/>
        </p:nvSpPr>
        <p:spPr>
          <a:xfrm>
            <a:off x="5715008" y="5572140"/>
            <a:ext cx="357190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365</Words>
  <Application>Microsoft Office PowerPoint</Application>
  <PresentationFormat>On-screen Show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테마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현빈</dc:creator>
  <cp:lastModifiedBy>user</cp:lastModifiedBy>
  <cp:revision>60</cp:revision>
  <dcterms:created xsi:type="dcterms:W3CDTF">2015-08-18T17:55:20Z</dcterms:created>
  <dcterms:modified xsi:type="dcterms:W3CDTF">2016-04-05T17:02:00Z</dcterms:modified>
</cp:coreProperties>
</file>