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66" r:id="rId2"/>
    <p:sldId id="270" r:id="rId3"/>
    <p:sldId id="271" r:id="rId4"/>
    <p:sldId id="267" r:id="rId5"/>
    <p:sldId id="272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1219" autoAdjust="0"/>
  </p:normalViewPr>
  <p:slideViewPr>
    <p:cSldViewPr>
      <p:cViewPr>
        <p:scale>
          <a:sx n="100" d="100"/>
          <a:sy n="100" d="100"/>
        </p:scale>
        <p:origin x="-432" y="1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52F3-A893-40BE-B93C-C398BC105E11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87A0-9BAE-4B16-B486-CE19F7BA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0384-7F66-4C1E-8F92-F1663C2C7313}" type="datetimeFigureOut">
              <a:rPr lang="en-US" smtClean="0"/>
              <a:pPr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809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Writing your letters to complete the image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내용 개체 틀 10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73262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1.FILE&gt; New&gt; Width, </a:t>
            </a:r>
            <a:r>
              <a:rPr lang="en-US" altLang="ko-KR" sz="2000" b="1" dirty="0" err="1" smtClean="0">
                <a:latin typeface="바탕" pitchFamily="18" charset="-127"/>
                <a:ea typeface="바탕" pitchFamily="18" charset="-127"/>
              </a:rPr>
              <a:t>Height,Resolution,Color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Mode, Background Contents</a:t>
            </a:r>
          </a:p>
          <a:p>
            <a:pPr marL="514350" indent="-514350">
              <a:buNone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2. Click Type tool, when recording type layer </a:t>
            </a:r>
            <a:r>
              <a:rPr lang="en-US" altLang="ko-KR" sz="2000" b="1" dirty="0" err="1" smtClean="0">
                <a:latin typeface="바탕" pitchFamily="18" charset="-127"/>
                <a:ea typeface="바탕" pitchFamily="18" charset="-127"/>
              </a:rPr>
              <a:t>layer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is created.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214282" y="2428868"/>
            <a:ext cx="3521726" cy="5702300"/>
            <a:chOff x="790346" y="1564772"/>
            <a:chExt cx="3521726" cy="5702300"/>
          </a:xfrm>
        </p:grpSpPr>
        <p:pic>
          <p:nvPicPr>
            <p:cNvPr id="10" name="그림 9" descr="도구바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0346" y="1564772"/>
              <a:ext cx="876300" cy="5702300"/>
            </a:xfrm>
            <a:prstGeom prst="rect">
              <a:avLst/>
            </a:prstGeom>
          </p:spPr>
        </p:pic>
        <p:pic>
          <p:nvPicPr>
            <p:cNvPr id="12" name="그림 11" descr="text 종류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672" y="4221088"/>
              <a:ext cx="2692400" cy="1041400"/>
            </a:xfrm>
            <a:prstGeom prst="rect">
              <a:avLst/>
            </a:prstGeom>
          </p:spPr>
        </p:pic>
      </p:grpSp>
      <p:grpSp>
        <p:nvGrpSpPr>
          <p:cNvPr id="40" name="그룹 39"/>
          <p:cNvGrpSpPr/>
          <p:nvPr/>
        </p:nvGrpSpPr>
        <p:grpSpPr>
          <a:xfrm>
            <a:off x="0" y="1857364"/>
            <a:ext cx="8929718" cy="1511598"/>
            <a:chOff x="214282" y="1629370"/>
            <a:chExt cx="8929718" cy="1511598"/>
          </a:xfrm>
        </p:grpSpPr>
        <p:pic>
          <p:nvPicPr>
            <p:cNvPr id="14" name="그림 13" descr="text 상단 메뉴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4282" y="1700808"/>
              <a:ext cx="8712968" cy="43204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8" name="Rectangle 125"/>
            <p:cNvSpPr/>
            <p:nvPr/>
          </p:nvSpPr>
          <p:spPr>
            <a:xfrm>
              <a:off x="1187624" y="1700808"/>
              <a:ext cx="1224136" cy="432048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19" name="Rectangle 125"/>
            <p:cNvSpPr/>
            <p:nvPr/>
          </p:nvSpPr>
          <p:spPr>
            <a:xfrm>
              <a:off x="3491880" y="1772816"/>
              <a:ext cx="1080120" cy="432048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1" name="Rectangle 125"/>
            <p:cNvSpPr/>
            <p:nvPr/>
          </p:nvSpPr>
          <p:spPr>
            <a:xfrm>
              <a:off x="6858016" y="1629370"/>
              <a:ext cx="432048" cy="360040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2" name="Rectangle 125"/>
            <p:cNvSpPr/>
            <p:nvPr/>
          </p:nvSpPr>
          <p:spPr>
            <a:xfrm>
              <a:off x="5796136" y="1700808"/>
              <a:ext cx="1008112" cy="357190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3" name="Rectangle 124"/>
            <p:cNvSpPr/>
            <p:nvPr/>
          </p:nvSpPr>
          <p:spPr>
            <a:xfrm>
              <a:off x="1763688" y="2852936"/>
              <a:ext cx="785818" cy="2880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Batang" pitchFamily="18" charset="-127"/>
                  <a:ea typeface="Batang" pitchFamily="18" charset="-127"/>
                </a:rPr>
                <a:t>font</a:t>
              </a:r>
              <a:endParaRPr lang="en-US" sz="14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4" name="Rectangle 124"/>
            <p:cNvSpPr/>
            <p:nvPr/>
          </p:nvSpPr>
          <p:spPr>
            <a:xfrm>
              <a:off x="3419872" y="2636912"/>
              <a:ext cx="1152128" cy="4212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Batang" pitchFamily="18" charset="-127"/>
                  <a:ea typeface="Batang" pitchFamily="18" charset="-127"/>
                </a:rPr>
                <a:t>Font size</a:t>
              </a:r>
              <a:endParaRPr lang="en-US" sz="14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5" name="Rectangle 124"/>
            <p:cNvSpPr/>
            <p:nvPr/>
          </p:nvSpPr>
          <p:spPr>
            <a:xfrm>
              <a:off x="5643538" y="2200874"/>
              <a:ext cx="78581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Batang" pitchFamily="18" charset="-127"/>
                  <a:ea typeface="Batang" pitchFamily="18" charset="-127"/>
                </a:rPr>
                <a:t>Type </a:t>
              </a:r>
            </a:p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Batang" pitchFamily="18" charset="-127"/>
                  <a:ea typeface="Batang" pitchFamily="18" charset="-127"/>
                </a:rPr>
                <a:t>Align</a:t>
              </a:r>
              <a:endParaRPr lang="en-US" sz="14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6" name="Rectangle 124"/>
            <p:cNvSpPr/>
            <p:nvPr/>
          </p:nvSpPr>
          <p:spPr>
            <a:xfrm>
              <a:off x="6500826" y="2272312"/>
              <a:ext cx="1001842" cy="4955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Batang" pitchFamily="18" charset="-127"/>
                  <a:ea typeface="Batang" pitchFamily="18" charset="-127"/>
                </a:rPr>
                <a:t>Type color</a:t>
              </a:r>
              <a:endParaRPr lang="en-US" sz="14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7" name="Rectangle 124"/>
            <p:cNvSpPr/>
            <p:nvPr/>
          </p:nvSpPr>
          <p:spPr>
            <a:xfrm>
              <a:off x="7738040" y="2415188"/>
              <a:ext cx="1405960" cy="43204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Batang" pitchFamily="18" charset="-127"/>
                  <a:ea typeface="Batang" pitchFamily="18" charset="-127"/>
                </a:rPr>
                <a:t>Create </a:t>
              </a:r>
            </a:p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latin typeface="Batang" pitchFamily="18" charset="-127"/>
                  <a:ea typeface="Batang" pitchFamily="18" charset="-127"/>
                </a:rPr>
                <a:t>warped text</a:t>
              </a:r>
              <a:endParaRPr lang="en-US" sz="1400" b="1" dirty="0">
                <a:solidFill>
                  <a:schemeClr val="tx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28" name="Straight Arrow Connector 9"/>
            <p:cNvCxnSpPr>
              <a:stCxn id="23" idx="0"/>
              <a:endCxn id="18" idx="2"/>
            </p:cNvCxnSpPr>
            <p:nvPr/>
          </p:nvCxnSpPr>
          <p:spPr>
            <a:xfrm flipH="1" flipV="1">
              <a:off x="1799692" y="2132856"/>
              <a:ext cx="356905" cy="72008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9"/>
            <p:cNvCxnSpPr/>
            <p:nvPr/>
          </p:nvCxnSpPr>
          <p:spPr>
            <a:xfrm flipV="1">
              <a:off x="3857620" y="2057998"/>
              <a:ext cx="183154" cy="5760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9"/>
            <p:cNvCxnSpPr/>
            <p:nvPr/>
          </p:nvCxnSpPr>
          <p:spPr>
            <a:xfrm flipH="1" flipV="1">
              <a:off x="7643802" y="1915122"/>
              <a:ext cx="216026" cy="43204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그림 40" descr="글자레이어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3789040"/>
            <a:ext cx="2088232" cy="2784309"/>
          </a:xfrm>
          <a:prstGeom prst="rect">
            <a:avLst/>
          </a:prstGeom>
          <a:ln>
            <a:noFill/>
          </a:ln>
        </p:spPr>
      </p:pic>
      <p:sp>
        <p:nvSpPr>
          <p:cNvPr id="42" name="Rectangle 125"/>
          <p:cNvSpPr/>
          <p:nvPr/>
        </p:nvSpPr>
        <p:spPr>
          <a:xfrm>
            <a:off x="6372200" y="4581128"/>
            <a:ext cx="2088232" cy="2160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3" name="Rectangle 28"/>
          <p:cNvSpPr/>
          <p:nvPr/>
        </p:nvSpPr>
        <p:spPr>
          <a:xfrm>
            <a:off x="4283968" y="44371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type layer </a:t>
            </a:r>
            <a:endParaRPr lang="en-US" sz="14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44" name="Straight Arrow Connector 30"/>
          <p:cNvCxnSpPr>
            <a:endCxn id="42" idx="1"/>
          </p:cNvCxnSpPr>
          <p:nvPr/>
        </p:nvCxnSpPr>
        <p:spPr>
          <a:xfrm>
            <a:off x="5652120" y="4581128"/>
            <a:ext cx="720080" cy="10801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30"/>
          <p:cNvCxnSpPr/>
          <p:nvPr/>
        </p:nvCxnSpPr>
        <p:spPr>
          <a:xfrm rot="16200000" flipH="1">
            <a:off x="4321967" y="2464587"/>
            <a:ext cx="2857520" cy="164307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125"/>
          <p:cNvSpPr/>
          <p:nvPr/>
        </p:nvSpPr>
        <p:spPr>
          <a:xfrm>
            <a:off x="642910" y="5000636"/>
            <a:ext cx="357190" cy="35719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30" name="Straight Arrow Connector 30"/>
          <p:cNvCxnSpPr>
            <a:endCxn id="29" idx="0"/>
          </p:cNvCxnSpPr>
          <p:nvPr/>
        </p:nvCxnSpPr>
        <p:spPr>
          <a:xfrm rot="5400000">
            <a:off x="-517957" y="3268265"/>
            <a:ext cx="3071834" cy="39290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9"/>
          <p:cNvCxnSpPr/>
          <p:nvPr/>
        </p:nvCxnSpPr>
        <p:spPr>
          <a:xfrm flipH="1" flipV="1">
            <a:off x="7072330" y="2214554"/>
            <a:ext cx="216026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25"/>
          <p:cNvSpPr/>
          <p:nvPr/>
        </p:nvSpPr>
        <p:spPr>
          <a:xfrm>
            <a:off x="7143768" y="1857364"/>
            <a:ext cx="357190" cy="4286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39" name="Straight Arrow Connector 9"/>
          <p:cNvCxnSpPr/>
          <p:nvPr/>
        </p:nvCxnSpPr>
        <p:spPr>
          <a:xfrm rot="5400000" flipH="1" flipV="1">
            <a:off x="5857884" y="2285992"/>
            <a:ext cx="285752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WITHIN A SHA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357298"/>
            <a:ext cx="1785950" cy="1747366"/>
          </a:xfrm>
          <a:prstGeom prst="rect">
            <a:avLst/>
          </a:prstGeom>
        </p:spPr>
      </p:pic>
      <p:sp>
        <p:nvSpPr>
          <p:cNvPr id="3" name="내용 개체 틀 10"/>
          <p:cNvSpPr txBox="1">
            <a:spLocks/>
          </p:cNvSpPr>
          <p:nvPr/>
        </p:nvSpPr>
        <p:spPr>
          <a:xfrm>
            <a:off x="214282" y="785794"/>
            <a:ext cx="7000924" cy="4286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바탕" pitchFamily="18" charset="-127"/>
                <a:ea typeface="바탕" pitchFamily="18" charset="-127"/>
                <a:cs typeface="+mn-cs"/>
              </a:rPr>
              <a:t>3. When recording type, the shape of </a:t>
            </a:r>
            <a:r>
              <a:rPr lang="en-US" sz="2200" b="1" dirty="0" smtClean="0">
                <a:latin typeface="Batang" pitchFamily="18" charset="-127"/>
                <a:ea typeface="Batang" pitchFamily="18" charset="-127"/>
              </a:rPr>
              <a:t>mouse pointer</a:t>
            </a: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lang="en-US" altLang="ko-KR" sz="2000" b="1" dirty="0" smtClean="0">
              <a:latin typeface="바탕" pitchFamily="18" charset="-127"/>
              <a:ea typeface="바탕" pitchFamily="18" charset="-127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lang="en-US" altLang="ko-KR" sz="2000" b="1" dirty="0" smtClean="0">
              <a:latin typeface="바탕" pitchFamily="18" charset="-127"/>
              <a:ea typeface="바탕" pitchFamily="18" charset="-127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lang="en-US" altLang="ko-KR" sz="2000" b="1" dirty="0" smtClean="0">
              <a:latin typeface="바탕" pitchFamily="18" charset="-127"/>
              <a:ea typeface="바탕" pitchFamily="18" charset="-127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en-US" altLang="ko-K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lang="en-US" altLang="ko-KR" sz="2000" b="1" dirty="0" smtClean="0">
              <a:latin typeface="바탕" pitchFamily="18" charset="-127"/>
              <a:ea typeface="바탕" pitchFamily="18" charset="-127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lang="en-US" altLang="ko-KR" sz="2000" b="1" dirty="0" smtClean="0">
              <a:latin typeface="바탕" pitchFamily="18" charset="-127"/>
              <a:ea typeface="바탕" pitchFamily="18" charset="-127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바탕" pitchFamily="18" charset="-127"/>
              <a:ea typeface="바탕" pitchFamily="18" charset="-127"/>
              <a:cs typeface="+mn-cs"/>
            </a:endParaRPr>
          </a:p>
        </p:txBody>
      </p:sp>
      <p:pic>
        <p:nvPicPr>
          <p:cNvPr id="4" name="그림 3" descr="T자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556792"/>
            <a:ext cx="2808312" cy="1227227"/>
          </a:xfrm>
          <a:prstGeom prst="rect">
            <a:avLst/>
          </a:prstGeom>
        </p:spPr>
      </p:pic>
      <p:pic>
        <p:nvPicPr>
          <p:cNvPr id="10" name="그림 9" descr="펜툴 T자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1556792"/>
            <a:ext cx="1880016" cy="1584176"/>
          </a:xfrm>
          <a:prstGeom prst="rect">
            <a:avLst/>
          </a:prstGeom>
        </p:spPr>
      </p:pic>
      <p:sp>
        <p:nvSpPr>
          <p:cNvPr id="11" name="Rectangle 26"/>
          <p:cNvSpPr/>
          <p:nvPr/>
        </p:nvSpPr>
        <p:spPr>
          <a:xfrm>
            <a:off x="3707904" y="1772816"/>
            <a:ext cx="504056" cy="5040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6" name="그림 15" descr="T자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834" y="1428736"/>
            <a:ext cx="714380" cy="1554480"/>
          </a:xfrm>
          <a:prstGeom prst="rect">
            <a:avLst/>
          </a:prstGeom>
        </p:spPr>
      </p:pic>
      <p:sp>
        <p:nvSpPr>
          <p:cNvPr id="17" name="Rectangle 26"/>
          <p:cNvSpPr/>
          <p:nvPr/>
        </p:nvSpPr>
        <p:spPr>
          <a:xfrm>
            <a:off x="7786710" y="1857364"/>
            <a:ext cx="433758" cy="7200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Rectangle 10"/>
          <p:cNvSpPr/>
          <p:nvPr/>
        </p:nvSpPr>
        <p:spPr>
          <a:xfrm>
            <a:off x="285720" y="3214686"/>
            <a:ext cx="2520280" cy="1714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Type tool </a:t>
            </a:r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Mouse pointer indicates text will be edited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on the place where the text is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9" name="Straight Arrow Connector 30"/>
          <p:cNvCxnSpPr/>
          <p:nvPr/>
        </p:nvCxnSpPr>
        <p:spPr>
          <a:xfrm flipV="1">
            <a:off x="2051720" y="2564904"/>
            <a:ext cx="360040" cy="64807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0"/>
          <p:cNvSpPr/>
          <p:nvPr/>
        </p:nvSpPr>
        <p:spPr>
          <a:xfrm>
            <a:off x="2928926" y="3214686"/>
            <a:ext cx="3500462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Mouse pointer shape of Creating Text Along Paths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3" name="Straight Arrow Connector 30"/>
          <p:cNvCxnSpPr/>
          <p:nvPr/>
        </p:nvCxnSpPr>
        <p:spPr>
          <a:xfrm flipV="1">
            <a:off x="3707904" y="2276872"/>
            <a:ext cx="72008" cy="9361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30"/>
          <p:cNvCxnSpPr/>
          <p:nvPr/>
        </p:nvCxnSpPr>
        <p:spPr>
          <a:xfrm flipH="1" flipV="1">
            <a:off x="6228184" y="2564904"/>
            <a:ext cx="72008" cy="1368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0"/>
          <p:cNvSpPr/>
          <p:nvPr/>
        </p:nvSpPr>
        <p:spPr>
          <a:xfrm>
            <a:off x="3357554" y="3933056"/>
            <a:ext cx="4714908" cy="781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Type tool </a:t>
            </a:r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Mouse pointer indicates text will be created inside the shape</a:t>
            </a:r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en-US" altLang="ko-KR" sz="20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9" name="Straight Arrow Connector 30"/>
          <p:cNvCxnSpPr/>
          <p:nvPr/>
        </p:nvCxnSpPr>
        <p:spPr>
          <a:xfrm flipV="1">
            <a:off x="8172400" y="2708920"/>
            <a:ext cx="0" cy="216024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10"/>
          <p:cNvSpPr/>
          <p:nvPr/>
        </p:nvSpPr>
        <p:spPr>
          <a:xfrm>
            <a:off x="5643570" y="4869160"/>
            <a:ext cx="3500430" cy="10601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Type tool </a:t>
            </a:r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Mouse pointer indicates a new text will be created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0" y="0"/>
            <a:ext cx="9144000" cy="77809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Writing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your letters to complete the image</a:t>
            </a:r>
            <a:endParaRPr kumimoji="0" lang="ko-KR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1" name="Picture 20" descr="insid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5984" y="1928802"/>
            <a:ext cx="232174" cy="428628"/>
          </a:xfrm>
          <a:prstGeom prst="rect">
            <a:avLst/>
          </a:prstGeom>
        </p:spPr>
      </p:pic>
      <p:sp>
        <p:nvSpPr>
          <p:cNvPr id="26" name="Rectangle 26"/>
          <p:cNvSpPr/>
          <p:nvPr/>
        </p:nvSpPr>
        <p:spPr>
          <a:xfrm>
            <a:off x="5786446" y="2000240"/>
            <a:ext cx="504056" cy="36004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CHARAC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928670"/>
            <a:ext cx="3672408" cy="3916075"/>
          </a:xfrm>
          <a:prstGeom prst="rect">
            <a:avLst/>
          </a:prstGeom>
        </p:spPr>
      </p:pic>
      <p:sp>
        <p:nvSpPr>
          <p:cNvPr id="4" name="Rectangle 28"/>
          <p:cNvSpPr/>
          <p:nvPr/>
        </p:nvSpPr>
        <p:spPr>
          <a:xfrm>
            <a:off x="500034" y="71435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font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5" name="Straight Arrow Connector 30"/>
          <p:cNvCxnSpPr>
            <a:stCxn id="4" idx="3"/>
          </p:cNvCxnSpPr>
          <p:nvPr/>
        </p:nvCxnSpPr>
        <p:spPr>
          <a:xfrm>
            <a:off x="1796178" y="894376"/>
            <a:ext cx="1061310" cy="82011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8"/>
          <p:cNvSpPr/>
          <p:nvPr/>
        </p:nvSpPr>
        <p:spPr>
          <a:xfrm>
            <a:off x="214282" y="1214422"/>
            <a:ext cx="1835696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Font size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9" name="Straight Arrow Connector 30"/>
          <p:cNvCxnSpPr>
            <a:stCxn id="8" idx="3"/>
          </p:cNvCxnSpPr>
          <p:nvPr/>
        </p:nvCxnSpPr>
        <p:spPr>
          <a:xfrm>
            <a:off x="2049978" y="1394442"/>
            <a:ext cx="950386" cy="67723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8"/>
          <p:cNvSpPr/>
          <p:nvPr/>
        </p:nvSpPr>
        <p:spPr>
          <a:xfrm>
            <a:off x="6929454" y="714356"/>
            <a:ext cx="2214546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font</a:t>
            </a:r>
            <a:r>
              <a:rPr lang="ko-KR" alt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style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4" name="Straight Arrow Connector 30"/>
          <p:cNvCxnSpPr>
            <a:stCxn id="13" idx="1"/>
          </p:cNvCxnSpPr>
          <p:nvPr/>
        </p:nvCxnSpPr>
        <p:spPr>
          <a:xfrm rot="10800000" flipV="1">
            <a:off x="5857884" y="894376"/>
            <a:ext cx="1071570" cy="60579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8"/>
          <p:cNvSpPr/>
          <p:nvPr/>
        </p:nvSpPr>
        <p:spPr>
          <a:xfrm>
            <a:off x="6643702" y="1142984"/>
            <a:ext cx="2286016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Leading controls the amount of space between lines of types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8" name="Straight Arrow Connector 30"/>
          <p:cNvCxnSpPr/>
          <p:nvPr/>
        </p:nvCxnSpPr>
        <p:spPr>
          <a:xfrm rot="10800000" flipV="1">
            <a:off x="5786446" y="1500174"/>
            <a:ext cx="857256" cy="71438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30"/>
          <p:cNvCxnSpPr/>
          <p:nvPr/>
        </p:nvCxnSpPr>
        <p:spPr>
          <a:xfrm rot="10800000">
            <a:off x="5500694" y="2643182"/>
            <a:ext cx="857256" cy="158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8"/>
          <p:cNvSpPr/>
          <p:nvPr/>
        </p:nvSpPr>
        <p:spPr>
          <a:xfrm>
            <a:off x="6357950" y="2571744"/>
            <a:ext cx="3036147" cy="2500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Tracking: another type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option found only in the Character panel, controls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the amount of space between a range of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letters or characters.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It's located directly below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the Leading option and is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set to 0 by default:</a:t>
            </a:r>
            <a:endParaRPr lang="en-US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6" name="Straight Arrow Connector 30"/>
          <p:cNvCxnSpPr/>
          <p:nvPr/>
        </p:nvCxnSpPr>
        <p:spPr>
          <a:xfrm flipV="1">
            <a:off x="2500298" y="3143248"/>
            <a:ext cx="468560" cy="10801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8"/>
          <p:cNvSpPr/>
          <p:nvPr/>
        </p:nvSpPr>
        <p:spPr>
          <a:xfrm>
            <a:off x="0" y="3000372"/>
            <a:ext cx="2447256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Vertical And Horizontal Scale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6" name="Rectangle 28"/>
          <p:cNvSpPr/>
          <p:nvPr/>
        </p:nvSpPr>
        <p:spPr>
          <a:xfrm>
            <a:off x="0" y="3786190"/>
            <a:ext cx="2714612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Baseline Shift: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Baseline Shift allows us to move selected characters or </a:t>
            </a:r>
            <a:r>
              <a:rPr lang="en-US" sz="14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words above or below the </a:t>
            </a:r>
            <a:r>
              <a:rPr lang="en-US" sz="16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font's baseline.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37" name="Straight Arrow Connector 30"/>
          <p:cNvCxnSpPr/>
          <p:nvPr/>
        </p:nvCxnSpPr>
        <p:spPr>
          <a:xfrm flipV="1">
            <a:off x="2071670" y="3500438"/>
            <a:ext cx="857256" cy="28575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30"/>
          <p:cNvCxnSpPr>
            <a:stCxn id="43" idx="1"/>
          </p:cNvCxnSpPr>
          <p:nvPr/>
        </p:nvCxnSpPr>
        <p:spPr>
          <a:xfrm rot="10800000">
            <a:off x="5786446" y="3500438"/>
            <a:ext cx="1357322" cy="203740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8"/>
          <p:cNvSpPr/>
          <p:nvPr/>
        </p:nvSpPr>
        <p:spPr>
          <a:xfrm>
            <a:off x="7143768" y="5357826"/>
            <a:ext cx="1835696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Color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4" name="Rectangle 28"/>
          <p:cNvSpPr/>
          <p:nvPr/>
        </p:nvSpPr>
        <p:spPr>
          <a:xfrm>
            <a:off x="1285852" y="5286388"/>
            <a:ext cx="1407068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Bold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45" name="Straight Arrow Connector 30"/>
          <p:cNvCxnSpPr/>
          <p:nvPr/>
        </p:nvCxnSpPr>
        <p:spPr>
          <a:xfrm rot="5400000" flipH="1" flipV="1">
            <a:off x="2250265" y="4536289"/>
            <a:ext cx="1285884" cy="35719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28"/>
          <p:cNvSpPr/>
          <p:nvPr/>
        </p:nvSpPr>
        <p:spPr>
          <a:xfrm>
            <a:off x="1428728" y="5929330"/>
            <a:ext cx="1335630" cy="428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Italic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49" name="Straight Arrow Connector 30"/>
          <p:cNvCxnSpPr/>
          <p:nvPr/>
        </p:nvCxnSpPr>
        <p:spPr>
          <a:xfrm rot="5400000" flipH="1" flipV="1">
            <a:off x="2214546" y="4572008"/>
            <a:ext cx="1785950" cy="785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30"/>
          <p:cNvCxnSpPr/>
          <p:nvPr/>
        </p:nvCxnSpPr>
        <p:spPr>
          <a:xfrm rot="5400000" flipH="1" flipV="1">
            <a:off x="3254672" y="4532014"/>
            <a:ext cx="1491648" cy="5715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28"/>
          <p:cNvSpPr/>
          <p:nvPr/>
        </p:nvSpPr>
        <p:spPr>
          <a:xfrm>
            <a:off x="2857488" y="5500702"/>
            <a:ext cx="1500198" cy="928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Upper, lowercase Change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5" name="Rectangle 28"/>
          <p:cNvSpPr/>
          <p:nvPr/>
        </p:nvSpPr>
        <p:spPr>
          <a:xfrm>
            <a:off x="4714876" y="6072206"/>
            <a:ext cx="1440160" cy="28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subscript</a:t>
            </a:r>
            <a:r>
              <a:rPr lang="en-US" sz="2000" dirty="0" smtClean="0"/>
              <a:t> 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56" name="Straight Arrow Connector 30"/>
          <p:cNvCxnSpPr/>
          <p:nvPr/>
        </p:nvCxnSpPr>
        <p:spPr>
          <a:xfrm rot="5400000" flipH="1" flipV="1">
            <a:off x="4356892" y="4429132"/>
            <a:ext cx="786612" cy="7223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28"/>
          <p:cNvSpPr/>
          <p:nvPr/>
        </p:nvSpPr>
        <p:spPr>
          <a:xfrm>
            <a:off x="3571868" y="4929198"/>
            <a:ext cx="178595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Superscripts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59" name="Straight Arrow Connector 30"/>
          <p:cNvCxnSpPr>
            <a:stCxn id="55" idx="0"/>
          </p:cNvCxnSpPr>
          <p:nvPr/>
        </p:nvCxnSpPr>
        <p:spPr>
          <a:xfrm rot="16200000" flipV="1">
            <a:off x="4360536" y="4997786"/>
            <a:ext cx="1928826" cy="22001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30"/>
          <p:cNvCxnSpPr/>
          <p:nvPr/>
        </p:nvCxnSpPr>
        <p:spPr>
          <a:xfrm rot="16200000" flipV="1">
            <a:off x="5286380" y="4500570"/>
            <a:ext cx="1143008" cy="2857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28"/>
          <p:cNvSpPr/>
          <p:nvPr/>
        </p:nvSpPr>
        <p:spPr>
          <a:xfrm>
            <a:off x="5286380" y="5357826"/>
            <a:ext cx="1428760" cy="28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Underline 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64" name="Straight Arrow Connector 30"/>
          <p:cNvCxnSpPr/>
          <p:nvPr/>
        </p:nvCxnSpPr>
        <p:spPr>
          <a:xfrm rot="16200000" flipV="1">
            <a:off x="5429256" y="4572008"/>
            <a:ext cx="2214578" cy="107157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28"/>
          <p:cNvSpPr/>
          <p:nvPr/>
        </p:nvSpPr>
        <p:spPr>
          <a:xfrm>
            <a:off x="6858016" y="6215082"/>
            <a:ext cx="2071702" cy="361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Strikethrough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8" name="제목 1"/>
          <p:cNvSpPr txBox="1">
            <a:spLocks/>
          </p:cNvSpPr>
          <p:nvPr/>
        </p:nvSpPr>
        <p:spPr>
          <a:xfrm>
            <a:off x="0" y="0"/>
            <a:ext cx="9144000" cy="77809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Writing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your letters to complete the image</a:t>
            </a:r>
            <a:endParaRPr kumimoji="0" lang="ko-KR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" name="Rectangle 28"/>
          <p:cNvSpPr/>
          <p:nvPr/>
        </p:nvSpPr>
        <p:spPr>
          <a:xfrm>
            <a:off x="0" y="1643050"/>
            <a:ext cx="2500298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Kerning:</a:t>
            </a:r>
            <a:r>
              <a:rPr lang="en-US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Kerning controls the space between two specific letters or characters</a:t>
            </a:r>
            <a:endParaRPr lang="en-US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47" name="Straight Arrow Connector 30"/>
          <p:cNvCxnSpPr/>
          <p:nvPr/>
        </p:nvCxnSpPr>
        <p:spPr>
          <a:xfrm>
            <a:off x="2500298" y="2285992"/>
            <a:ext cx="347376" cy="32004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30"/>
          <p:cNvCxnSpPr/>
          <p:nvPr/>
        </p:nvCxnSpPr>
        <p:spPr>
          <a:xfrm flipV="1">
            <a:off x="2428860" y="3143248"/>
            <a:ext cx="2357454" cy="25088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500034" y="0"/>
            <a:ext cx="8072494" cy="50004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Constructing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STONE</a:t>
            </a:r>
            <a:r>
              <a:rPr lang="en-US" altLang="ko-K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material</a:t>
            </a:r>
            <a:r>
              <a:rPr lang="en-US" sz="4800" b="1" dirty="0" smtClean="0">
                <a:solidFill>
                  <a:srgbClr val="FF0000"/>
                </a:solidFill>
              </a:rPr>
              <a:t> Text</a:t>
            </a:r>
            <a:endParaRPr lang="ko-KR" alt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내용 개체 틀 10"/>
          <p:cNvSpPr>
            <a:spLocks noGrp="1"/>
          </p:cNvSpPr>
          <p:nvPr>
            <p:ph idx="1"/>
          </p:nvPr>
        </p:nvSpPr>
        <p:spPr>
          <a:xfrm>
            <a:off x="642910" y="2928934"/>
            <a:ext cx="8501090" cy="392906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FILE&gt; New</a:t>
            </a:r>
          </a:p>
          <a:p>
            <a:pPr marL="514350" indent="-514350">
              <a:buAutoNum type="arabicPeriod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Background  color: Black(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ALT+DEL)</a:t>
            </a:r>
          </a:p>
          <a:p>
            <a:pPr marL="514350" indent="-514350">
              <a:buAutoNum type="arabicPeriod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Write character , control character size, character position properly</a:t>
            </a:r>
          </a:p>
          <a:p>
            <a:pPr marL="514350" indent="-514350">
              <a:buAutoNum type="arabicPeriod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On the character layer&gt;Right mouse click&gt; </a:t>
            </a:r>
            <a:r>
              <a:rPr lang="en-US" altLang="ko-KR" sz="2000" b="1" dirty="0" err="1" smtClean="0">
                <a:latin typeface="바탕" pitchFamily="18" charset="-127"/>
                <a:ea typeface="바탕" pitchFamily="18" charset="-127"/>
              </a:rPr>
              <a:t>Rasterize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Type</a:t>
            </a:r>
          </a:p>
          <a:p>
            <a:pPr marL="514350" indent="-514350">
              <a:buAutoNum type="arabicPeriod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On the character layer&gt; filter&gt;blur&gt; Gaussian Blur&gt;                        Radius: Around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10</a:t>
            </a:r>
          </a:p>
          <a:p>
            <a:pPr marL="514350" indent="-514350">
              <a:buAutoNum type="arabicPeriod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Above the character layer&gt;Make a new layer&gt; On a new layer &gt; Foreground: Black  </a:t>
            </a:r>
            <a:r>
              <a:rPr lang="en-US" altLang="ko-KR" sz="2000" b="1" dirty="0" err="1" smtClean="0">
                <a:latin typeface="바탕" pitchFamily="18" charset="-127"/>
                <a:ea typeface="바탕" pitchFamily="18" charset="-127"/>
              </a:rPr>
              <a:t>Background:white</a:t>
            </a:r>
            <a:endParaRPr lang="en-US" altLang="ko-KR" sz="2000" b="1" dirty="0" smtClean="0">
              <a:latin typeface="바탕" pitchFamily="18" charset="-127"/>
              <a:ea typeface="바탕" pitchFamily="18" charset="-127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On the new layer&gt; Filter&gt;Render&gt;Cloud &gt;</a:t>
            </a:r>
            <a:r>
              <a:rPr lang="en-US" altLang="ko-KR" sz="2000" b="1" dirty="0" err="1" smtClean="0">
                <a:latin typeface="바탕" pitchFamily="18" charset="-127"/>
                <a:ea typeface="바탕" pitchFamily="18" charset="-127"/>
              </a:rPr>
              <a:t>Ctrl+F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&gt;Choose Cloud shape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On the new layer&gt; </a:t>
            </a:r>
            <a:r>
              <a:rPr lang="en-US" altLang="ko-KR" sz="2100" b="1" dirty="0" smtClean="0">
                <a:latin typeface="바탕" pitchFamily="18" charset="-127"/>
                <a:ea typeface="바탕" pitchFamily="18" charset="-127"/>
              </a:rPr>
              <a:t>Filter&gt; Blur&gt; 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Gaussian Blur&gt;                     Radius: Around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10 &gt;On this layer&gt;Mode:</a:t>
            </a:r>
            <a:r>
              <a:rPr lang="ko-KR" altLang="en-US" sz="21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100" b="1" dirty="0" smtClean="0">
                <a:latin typeface="바탕" pitchFamily="18" charset="-127"/>
                <a:ea typeface="바탕" pitchFamily="18" charset="-127"/>
              </a:rPr>
              <a:t>multiply</a:t>
            </a:r>
            <a:endParaRPr lang="ko-KR" altLang="en-US" sz="2100" dirty="0"/>
          </a:p>
        </p:txBody>
      </p:sp>
      <p:pic>
        <p:nvPicPr>
          <p:cNvPr id="17" name="Picture 16" descr="JES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571480"/>
            <a:ext cx="6164580" cy="2316480"/>
          </a:xfrm>
          <a:prstGeom prst="rect">
            <a:avLst/>
          </a:prstGeom>
        </p:spPr>
      </p:pic>
      <p:sp>
        <p:nvSpPr>
          <p:cNvPr id="18" name="Rectangle 26"/>
          <p:cNvSpPr/>
          <p:nvPr/>
        </p:nvSpPr>
        <p:spPr>
          <a:xfrm>
            <a:off x="4214810" y="785794"/>
            <a:ext cx="928694" cy="2857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9" name="Straight Arrow Connector 30"/>
          <p:cNvCxnSpPr/>
          <p:nvPr/>
        </p:nvCxnSpPr>
        <p:spPr>
          <a:xfrm rot="16200000" flipV="1">
            <a:off x="3540915" y="2531259"/>
            <a:ext cx="5324520" cy="22622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10"/>
          <p:cNvSpPr>
            <a:spLocks noGrp="1"/>
          </p:cNvSpPr>
          <p:nvPr>
            <p:ph idx="1"/>
          </p:nvPr>
        </p:nvSpPr>
        <p:spPr>
          <a:xfrm>
            <a:off x="142844" y="2928934"/>
            <a:ext cx="9001156" cy="2571768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CTRL+A : Cloud layer image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Choice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CTRL+SHIFT+C(3Layers  merged)&gt;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CTRL+V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Choose a new copied layer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On the new copied layer&gt; Filter&gt;Other&gt;Maximum 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radius: Around 5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On the new copied layer &gt;Filter&gt;Render&gt;Light</a:t>
            </a:r>
            <a:r>
              <a:rPr lang="ko-KR" altLang="en-US" sz="2000" b="1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Effects…</a:t>
            </a:r>
          </a:p>
          <a:p>
            <a:pPr marL="514350" indent="-514350">
              <a:buNone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      Texture channel: Red , Control  lighting&gt;OK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On the new copied layer&gt; Filter&gt; Sharpen&gt;</a:t>
            </a:r>
          </a:p>
          <a:p>
            <a:pPr marL="514350" indent="-514350">
              <a:buNone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en-US" altLang="ko-KR" sz="2000" b="1" dirty="0" err="1" smtClean="0">
                <a:latin typeface="바탕" pitchFamily="18" charset="-127"/>
                <a:ea typeface="바탕" pitchFamily="18" charset="-127"/>
              </a:rPr>
              <a:t>Unsharp</a:t>
            </a: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mask   Amount 160  Radius 17</a:t>
            </a:r>
          </a:p>
          <a:p>
            <a:pPr marL="514350" indent="-514350">
              <a:buNone/>
            </a:pPr>
            <a:r>
              <a:rPr lang="en-US" altLang="ko-KR" sz="2000" b="1" dirty="0" smtClean="0">
                <a:latin typeface="바탕" pitchFamily="18" charset="-127"/>
                <a:ea typeface="바탕" pitchFamily="18" charset="-127"/>
              </a:rPr>
              <a:t>        Tread 5&gt;OK</a:t>
            </a:r>
            <a:endParaRPr lang="ko-KR" altLang="en-US" sz="2000" dirty="0"/>
          </a:p>
        </p:txBody>
      </p:sp>
      <p:pic>
        <p:nvPicPr>
          <p:cNvPr id="15" name="Picture 14" descr="LIGTENINGEFFEC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4286256"/>
            <a:ext cx="3580791" cy="2428892"/>
          </a:xfrm>
          <a:prstGeom prst="rect">
            <a:avLst/>
          </a:prstGeom>
        </p:spPr>
      </p:pic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500034" y="0"/>
            <a:ext cx="8072494" cy="50004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Constructing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STONE</a:t>
            </a:r>
            <a:r>
              <a:rPr lang="en-US" altLang="ko-K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material</a:t>
            </a:r>
            <a:r>
              <a:rPr lang="en-US" sz="4800" b="1" dirty="0" smtClean="0">
                <a:solidFill>
                  <a:srgbClr val="FF0000"/>
                </a:solidFill>
              </a:rPr>
              <a:t> Text</a:t>
            </a:r>
            <a:endParaRPr lang="ko-KR" altLang="en-US" sz="4800" b="1" dirty="0">
              <a:solidFill>
                <a:srgbClr val="FF0000"/>
              </a:solidFill>
            </a:endParaRPr>
          </a:p>
        </p:txBody>
      </p:sp>
      <p:sp>
        <p:nvSpPr>
          <p:cNvPr id="10" name="Rectangle 26"/>
          <p:cNvSpPr/>
          <p:nvPr/>
        </p:nvSpPr>
        <p:spPr>
          <a:xfrm>
            <a:off x="5572132" y="4857760"/>
            <a:ext cx="1357322" cy="150019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2" name="Straight Arrow Connector 30"/>
          <p:cNvCxnSpPr/>
          <p:nvPr/>
        </p:nvCxnSpPr>
        <p:spPr>
          <a:xfrm rot="16200000" flipH="1">
            <a:off x="5107785" y="4393413"/>
            <a:ext cx="1143008" cy="78581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JESU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571480"/>
            <a:ext cx="6164580" cy="2316480"/>
          </a:xfrm>
          <a:prstGeom prst="rect">
            <a:avLst/>
          </a:prstGeom>
        </p:spPr>
      </p:pic>
      <p:sp>
        <p:nvSpPr>
          <p:cNvPr id="13" name="Rectangle 26"/>
          <p:cNvSpPr/>
          <p:nvPr/>
        </p:nvSpPr>
        <p:spPr>
          <a:xfrm>
            <a:off x="4143372" y="1142984"/>
            <a:ext cx="2928958" cy="2857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8" name="Rectangle 26"/>
          <p:cNvSpPr/>
          <p:nvPr/>
        </p:nvSpPr>
        <p:spPr>
          <a:xfrm>
            <a:off x="7500958" y="6143644"/>
            <a:ext cx="1357322" cy="22383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9" name="Picture 18" descr="UNSHARPMAS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84" y="5000636"/>
            <a:ext cx="2500330" cy="1857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10"/>
          <p:cNvSpPr>
            <a:spLocks noGrp="1"/>
          </p:cNvSpPr>
          <p:nvPr>
            <p:ph idx="1"/>
          </p:nvPr>
        </p:nvSpPr>
        <p:spPr>
          <a:xfrm>
            <a:off x="0" y="2357430"/>
            <a:ext cx="5072066" cy="164307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7"/>
            </a:pP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For coloring,</a:t>
            </a:r>
            <a:r>
              <a:rPr lang="ko-KR" altLang="en-US" sz="18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click the </a:t>
            </a:r>
            <a:r>
              <a:rPr lang="en-US" altLang="ko-KR" sz="1800" b="1" u="sng" dirty="0" smtClean="0">
                <a:latin typeface="바탕" pitchFamily="18" charset="-127"/>
                <a:ea typeface="바탕" pitchFamily="18" charset="-127"/>
              </a:rPr>
              <a:t>create a new fill</a:t>
            </a:r>
            <a:r>
              <a:rPr lang="ko-KR" altLang="en-US" sz="1800" b="1" u="sng" dirty="0" smtClean="0">
                <a:latin typeface="바탕" pitchFamily="18" charset="-127"/>
                <a:ea typeface="바탕" pitchFamily="18" charset="-127"/>
              </a:rPr>
              <a:t> </a:t>
            </a:r>
            <a:endParaRPr lang="en-US" altLang="ko-KR" sz="1800" b="1" u="sng" dirty="0" smtClean="0">
              <a:latin typeface="바탕" pitchFamily="18" charset="-127"/>
              <a:ea typeface="바탕" pitchFamily="18" charset="-127"/>
            </a:endParaRPr>
          </a:p>
          <a:p>
            <a:pPr marL="514350" indent="-514350">
              <a:buNone/>
            </a:pP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       Choose Hue Saturation</a:t>
            </a:r>
          </a:p>
          <a:p>
            <a:pPr marL="514350" indent="-514350">
              <a:buNone/>
            </a:pP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       </a:t>
            </a: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Hue 22  </a:t>
            </a:r>
          </a:p>
          <a:p>
            <a:pPr marL="514350" indent="-514350">
              <a:buNone/>
            </a:pP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        Saturation 29   </a:t>
            </a:r>
          </a:p>
          <a:p>
            <a:pPr marL="514350" indent="-514350">
              <a:buNone/>
            </a:pPr>
            <a:r>
              <a:rPr lang="en-US" altLang="ko-KR" sz="1800" b="1" dirty="0" smtClean="0">
                <a:latin typeface="바탕" pitchFamily="18" charset="-127"/>
                <a:ea typeface="바탕" pitchFamily="18" charset="-127"/>
              </a:rPr>
              <a:t>        Lightness -17</a:t>
            </a:r>
          </a:p>
          <a:p>
            <a:pPr marL="514350" indent="-514350">
              <a:buFont typeface="+mj-lt"/>
              <a:buAutoNum type="arabicPeriod" startAt="17"/>
            </a:pPr>
            <a:endParaRPr lang="en-US" altLang="ko-KR" sz="1800" b="1" dirty="0" smtClean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13" name="제목 1"/>
          <p:cNvSpPr>
            <a:spLocks noGrp="1"/>
          </p:cNvSpPr>
          <p:nvPr>
            <p:ph type="title"/>
          </p:nvPr>
        </p:nvSpPr>
        <p:spPr>
          <a:xfrm>
            <a:off x="500034" y="0"/>
            <a:ext cx="8072494" cy="77809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Constructing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STONE</a:t>
            </a:r>
            <a:r>
              <a:rPr lang="en-US" altLang="ko-K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material</a:t>
            </a:r>
            <a:r>
              <a:rPr lang="en-US" sz="4800" b="1" dirty="0" smtClean="0">
                <a:solidFill>
                  <a:srgbClr val="FF0000"/>
                </a:solidFill>
              </a:rPr>
              <a:t> Text</a:t>
            </a:r>
            <a:endParaRPr lang="ko-KR" alt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714356"/>
            <a:ext cx="53578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15"/>
            </a:pPr>
            <a:r>
              <a:rPr lang="en-US" b="1" dirty="0" smtClean="0">
                <a:latin typeface="Batang" pitchFamily="18" charset="-127"/>
                <a:ea typeface="Batang" pitchFamily="18" charset="-127"/>
              </a:rPr>
              <a:t>For looking solid one more&gt;</a:t>
            </a:r>
            <a:r>
              <a:rPr lang="en-US" altLang="ko-KR" b="1" dirty="0" smtClean="0">
                <a:latin typeface="바탕" pitchFamily="18" charset="-127"/>
                <a:ea typeface="바탕" pitchFamily="18" charset="-127"/>
              </a:rPr>
              <a:t>Filter&gt;Render&gt;</a:t>
            </a:r>
          </a:p>
          <a:p>
            <a:pPr marL="514350" indent="-514350"/>
            <a:r>
              <a:rPr lang="en-US" altLang="ko-KR" b="1" dirty="0" smtClean="0">
                <a:latin typeface="바탕" pitchFamily="18" charset="-127"/>
                <a:ea typeface="바탕" pitchFamily="18" charset="-127"/>
              </a:rPr>
              <a:t>    Light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b="1" dirty="0" smtClean="0">
                <a:latin typeface="바탕" pitchFamily="18" charset="-127"/>
                <a:ea typeface="바탕" pitchFamily="18" charset="-127"/>
              </a:rPr>
              <a:t>Effects&gt;   Texture channel: Red</a:t>
            </a:r>
          </a:p>
          <a:p>
            <a:pPr marL="514350" indent="-514350"/>
            <a:r>
              <a:rPr lang="en-US" altLang="ko-KR" b="1" dirty="0" smtClean="0">
                <a:latin typeface="바탕" pitchFamily="18" charset="-127"/>
                <a:ea typeface="바탕" pitchFamily="18" charset="-127"/>
              </a:rPr>
              <a:t>   Control  lighting&gt;OK</a:t>
            </a:r>
          </a:p>
          <a:p>
            <a:pPr marL="514350" indent="-514350"/>
            <a:endParaRPr lang="en-US" altLang="ko-KR" b="1" dirty="0" smtClean="0">
              <a:latin typeface="바탕" pitchFamily="18" charset="-127"/>
              <a:ea typeface="바탕" pitchFamily="18" charset="-127"/>
            </a:endParaRPr>
          </a:p>
          <a:p>
            <a:pPr marL="514350" indent="-514350">
              <a:buFont typeface="+mj-lt"/>
              <a:buAutoNum type="arabicPeriod" startAt="16"/>
            </a:pPr>
            <a:r>
              <a:rPr lang="en-US" altLang="ko-KR" b="1" dirty="0" smtClean="0">
                <a:latin typeface="바탕" pitchFamily="18" charset="-127"/>
                <a:ea typeface="바탕" pitchFamily="18" charset="-127"/>
              </a:rPr>
              <a:t>Opacity: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b="1" dirty="0" smtClean="0">
                <a:latin typeface="바탕" pitchFamily="18" charset="-127"/>
                <a:ea typeface="바탕" pitchFamily="18" charset="-127"/>
              </a:rPr>
              <a:t>80%</a:t>
            </a:r>
          </a:p>
          <a:p>
            <a:pPr marL="514350" indent="-514350"/>
            <a:endParaRPr lang="en-US" altLang="ko-KR" b="1" dirty="0" smtClean="0"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8" name="Picture 7" descr="MORELIGHTENINGEFFEC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8942" y="571480"/>
            <a:ext cx="3012148" cy="1643074"/>
          </a:xfrm>
          <a:prstGeom prst="rect">
            <a:avLst/>
          </a:prstGeom>
        </p:spPr>
      </p:pic>
      <p:pic>
        <p:nvPicPr>
          <p:cNvPr id="15" name="Picture 14" descr="HU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2285992"/>
            <a:ext cx="2689860" cy="2293620"/>
          </a:xfrm>
          <a:prstGeom prst="rect">
            <a:avLst/>
          </a:prstGeom>
        </p:spPr>
      </p:pic>
      <p:sp>
        <p:nvSpPr>
          <p:cNvPr id="16" name="타원 8"/>
          <p:cNvSpPr/>
          <p:nvPr/>
        </p:nvSpPr>
        <p:spPr>
          <a:xfrm>
            <a:off x="7358082" y="4357694"/>
            <a:ext cx="285752" cy="289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Picture 20" descr="JESUS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5013960"/>
            <a:ext cx="3421380" cy="1844040"/>
          </a:xfrm>
          <a:prstGeom prst="rect">
            <a:avLst/>
          </a:prstGeom>
        </p:spPr>
      </p:pic>
      <p:sp>
        <p:nvSpPr>
          <p:cNvPr id="23" name="Rectangle 26"/>
          <p:cNvSpPr/>
          <p:nvPr/>
        </p:nvSpPr>
        <p:spPr>
          <a:xfrm>
            <a:off x="6858016" y="1785926"/>
            <a:ext cx="1357322" cy="22383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4" name="Rectangle 26"/>
          <p:cNvSpPr/>
          <p:nvPr/>
        </p:nvSpPr>
        <p:spPr>
          <a:xfrm>
            <a:off x="6572264" y="2571744"/>
            <a:ext cx="500066" cy="2143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80%</a:t>
            </a:r>
            <a:endParaRPr lang="en-US" sz="12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5" name="Straight Arrow Connector 30"/>
          <p:cNvCxnSpPr/>
          <p:nvPr/>
        </p:nvCxnSpPr>
        <p:spPr>
          <a:xfrm>
            <a:off x="2071670" y="2071678"/>
            <a:ext cx="4786346" cy="5715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0" y="4357694"/>
            <a:ext cx="5214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18"/>
            </a:pPr>
            <a:r>
              <a:rPr lang="en-US" altLang="ko-KR" b="1" dirty="0" smtClean="0">
                <a:latin typeface="바탕" pitchFamily="18" charset="-127"/>
                <a:ea typeface="바탕" pitchFamily="18" charset="-127"/>
              </a:rPr>
              <a:t>Layer&gt;New adjust layer&gt;Curve&gt;</a:t>
            </a:r>
          </a:p>
          <a:p>
            <a:pPr marL="514350" indent="-514350">
              <a:buNone/>
            </a:pPr>
            <a:r>
              <a:rPr lang="en-US" altLang="ko-KR" b="1" dirty="0" smtClean="0">
                <a:latin typeface="바탕" pitchFamily="18" charset="-127"/>
                <a:ea typeface="바탕" pitchFamily="18" charset="-127"/>
              </a:rPr>
              <a:t>      Control properly</a:t>
            </a:r>
            <a:endParaRPr lang="ko-KR" altLang="en-US" dirty="0"/>
          </a:p>
        </p:txBody>
      </p:sp>
      <p:pic>
        <p:nvPicPr>
          <p:cNvPr id="34" name="Picture 33" descr="CURV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34" y="4929198"/>
            <a:ext cx="2643206" cy="1928802"/>
          </a:xfrm>
          <a:prstGeom prst="rect">
            <a:avLst/>
          </a:prstGeom>
        </p:spPr>
      </p:pic>
      <p:pic>
        <p:nvPicPr>
          <p:cNvPr id="32" name="Picture 31" descr="HUESATURTION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0298" y="3000372"/>
            <a:ext cx="2357454" cy="1428760"/>
          </a:xfrm>
          <a:prstGeom prst="rect">
            <a:avLst/>
          </a:prstGeom>
        </p:spPr>
      </p:pic>
      <p:cxnSp>
        <p:nvCxnSpPr>
          <p:cNvPr id="17" name="Straight Arrow Connector 30"/>
          <p:cNvCxnSpPr/>
          <p:nvPr/>
        </p:nvCxnSpPr>
        <p:spPr>
          <a:xfrm>
            <a:off x="4286248" y="2643182"/>
            <a:ext cx="3071834" cy="178595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2559</TotalTime>
  <Words>443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Writing your letters to complete the image</vt:lpstr>
      <vt:lpstr>Slide 2</vt:lpstr>
      <vt:lpstr>Slide 3</vt:lpstr>
      <vt:lpstr>Constructing STONE material Text</vt:lpstr>
      <vt:lpstr>Constructing STONE material Text</vt:lpstr>
      <vt:lpstr>Constructing STONE material 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HEG</dc:creator>
  <cp:lastModifiedBy>user</cp:lastModifiedBy>
  <cp:revision>259</cp:revision>
  <dcterms:created xsi:type="dcterms:W3CDTF">2015-05-15T17:59:22Z</dcterms:created>
  <dcterms:modified xsi:type="dcterms:W3CDTF">2016-04-04T03:03:12Z</dcterms:modified>
</cp:coreProperties>
</file>