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1" r:id="rId6"/>
    <p:sldId id="263" r:id="rId7"/>
    <p:sldId id="265" r:id="rId8"/>
    <p:sldId id="266" r:id="rId9"/>
    <p:sldId id="267" r:id="rId10"/>
    <p:sldId id="259" r:id="rId11"/>
    <p:sldId id="268" r:id="rId12"/>
    <p:sldId id="269" r:id="rId13"/>
    <p:sldId id="271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70" autoAdjust="0"/>
  </p:normalViewPr>
  <p:slideViewPr>
    <p:cSldViewPr showGuides="1">
      <p:cViewPr>
        <p:scale>
          <a:sx n="75" d="100"/>
          <a:sy n="75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722E-457A-4AC3-90C7-D3E97E563DE9}" type="datetimeFigureOut">
              <a:rPr lang="ko-KR" altLang="en-US" smtClean="0"/>
              <a:pPr/>
              <a:t>2016-04-07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BB82-2437-4C54-A042-B11DCADF42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722E-457A-4AC3-90C7-D3E97E563DE9}" type="datetimeFigureOut">
              <a:rPr lang="ko-KR" altLang="en-US" smtClean="0"/>
              <a:pPr/>
              <a:t>2016-04-07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BB82-2437-4C54-A042-B11DCADF42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722E-457A-4AC3-90C7-D3E97E563DE9}" type="datetimeFigureOut">
              <a:rPr lang="ko-KR" altLang="en-US" smtClean="0"/>
              <a:pPr/>
              <a:t>2016-04-07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BB82-2437-4C54-A042-B11DCADF42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722E-457A-4AC3-90C7-D3E97E563DE9}" type="datetimeFigureOut">
              <a:rPr lang="ko-KR" altLang="en-US" smtClean="0"/>
              <a:pPr/>
              <a:t>2016-04-07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BB82-2437-4C54-A042-B11DCADF42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722E-457A-4AC3-90C7-D3E97E563DE9}" type="datetimeFigureOut">
              <a:rPr lang="ko-KR" altLang="en-US" smtClean="0"/>
              <a:pPr/>
              <a:t>2016-04-07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BB82-2437-4C54-A042-B11DCADF42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722E-457A-4AC3-90C7-D3E97E563DE9}" type="datetimeFigureOut">
              <a:rPr lang="ko-KR" altLang="en-US" smtClean="0"/>
              <a:pPr/>
              <a:t>2016-04-07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BB82-2437-4C54-A042-B11DCADF42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722E-457A-4AC3-90C7-D3E97E563DE9}" type="datetimeFigureOut">
              <a:rPr lang="ko-KR" altLang="en-US" smtClean="0"/>
              <a:pPr/>
              <a:t>2016-04-07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BB82-2437-4C54-A042-B11DCADF42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722E-457A-4AC3-90C7-D3E97E563DE9}" type="datetimeFigureOut">
              <a:rPr lang="ko-KR" altLang="en-US" smtClean="0"/>
              <a:pPr/>
              <a:t>2016-04-07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BB82-2437-4C54-A042-B11DCADF42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722E-457A-4AC3-90C7-D3E97E563DE9}" type="datetimeFigureOut">
              <a:rPr lang="ko-KR" altLang="en-US" smtClean="0"/>
              <a:pPr/>
              <a:t>2016-04-07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BB82-2437-4C54-A042-B11DCADF42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722E-457A-4AC3-90C7-D3E97E563DE9}" type="datetimeFigureOut">
              <a:rPr lang="ko-KR" altLang="en-US" smtClean="0"/>
              <a:pPr/>
              <a:t>2016-04-07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BB82-2437-4C54-A042-B11DCADF42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722E-457A-4AC3-90C7-D3E97E563DE9}" type="datetimeFigureOut">
              <a:rPr lang="ko-KR" altLang="en-US" smtClean="0"/>
              <a:pPr/>
              <a:t>2016-04-07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BB82-2437-4C54-A042-B11DCADF42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9722E-457A-4AC3-90C7-D3E97E563DE9}" type="datetimeFigureOut">
              <a:rPr lang="ko-KR" altLang="en-US" smtClean="0"/>
              <a:pPr/>
              <a:t>2016-04-07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EBB82-2437-4C54-A042-B11DCADF42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0" y="214290"/>
            <a:ext cx="9144000" cy="77809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 latinLnBrk="0">
              <a:spcBef>
                <a:spcPct val="0"/>
              </a:spcBef>
              <a:defRPr/>
            </a:pP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Making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altLang="ko-KR" sz="3600" b="1" dirty="0" smtClean="0">
                <a:solidFill>
                  <a:srgbClr val="FF0000"/>
                </a:solidFill>
              </a:rPr>
              <a:t>GIF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being moved to the right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pic>
        <p:nvPicPr>
          <p:cNvPr id="4" name="그림 3" descr="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844824"/>
            <a:ext cx="8382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0" y="571480"/>
            <a:ext cx="9144000" cy="8069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lvl="0" indent="168275">
              <a:spcBef>
                <a:spcPct val="20000"/>
              </a:spcBef>
              <a:buFont typeface="맑은 고딕" pitchFamily="34" charset="-127"/>
              <a:buChar char="–"/>
            </a:pPr>
            <a:r>
              <a:rPr lang="en-US" altLang="ko-KR" sz="2000" b="1" dirty="0" smtClean="0"/>
              <a:t>Click palette option&gt; Click </a:t>
            </a:r>
            <a:r>
              <a:rPr lang="en-US" altLang="ko-KR" sz="2000" b="1" dirty="0" err="1" smtClean="0"/>
              <a:t>Tween</a:t>
            </a:r>
            <a:r>
              <a:rPr lang="en-US" altLang="ko-KR" sz="2000" b="1" dirty="0" smtClean="0"/>
              <a:t>&gt; If you want 3 Frames to add between Animation1 and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Animation2</a:t>
            </a:r>
            <a:r>
              <a:rPr lang="en-US" altLang="ko-KR" sz="2000" b="1" dirty="0" smtClean="0"/>
              <a:t>, write 3,</a:t>
            </a:r>
            <a:r>
              <a:rPr lang="en-US" altLang="ko-KR" sz="2000" b="1" dirty="0" smtClean="0"/>
              <a:t> If you want </a:t>
            </a:r>
            <a:r>
              <a:rPr lang="en-US" altLang="ko-KR" sz="2000" b="1" dirty="0" smtClean="0"/>
              <a:t>5</a:t>
            </a:r>
            <a:r>
              <a:rPr lang="en-US" altLang="ko-KR" sz="2000" b="1" dirty="0" smtClean="0"/>
              <a:t>,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write </a:t>
            </a:r>
            <a:r>
              <a:rPr lang="en-US" altLang="ko-KR" sz="2000" b="1" dirty="0" smtClean="0"/>
              <a:t>5</a:t>
            </a:r>
            <a:endParaRPr lang="en-US" altLang="ko-KR" sz="2000" b="1" dirty="0" smtClean="0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714348" y="0"/>
            <a:ext cx="7858180" cy="42860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 latinLnBrk="0">
              <a:spcBef>
                <a:spcPct val="0"/>
              </a:spcBef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Making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GIF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being </a:t>
            </a:r>
            <a:r>
              <a:rPr lang="en-US" sz="2400" b="1" dirty="0" smtClean="0">
                <a:solidFill>
                  <a:srgbClr val="FF0000"/>
                </a:solidFill>
              </a:rPr>
              <a:t>moved</a:t>
            </a:r>
            <a:r>
              <a:rPr lang="en-US" sz="2800" b="1" dirty="0" smtClean="0">
                <a:solidFill>
                  <a:srgbClr val="FF0000"/>
                </a:solidFill>
              </a:rPr>
              <a:t> to the right</a:t>
            </a:r>
          </a:p>
        </p:txBody>
      </p:sp>
      <p:pic>
        <p:nvPicPr>
          <p:cNvPr id="8" name="Picture 7" descr="twee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3050"/>
            <a:ext cx="9144000" cy="4144283"/>
          </a:xfrm>
          <a:prstGeom prst="rect">
            <a:avLst/>
          </a:prstGeom>
        </p:spPr>
      </p:pic>
      <p:sp>
        <p:nvSpPr>
          <p:cNvPr id="11" name="Rectangle 125"/>
          <p:cNvSpPr/>
          <p:nvPr/>
        </p:nvSpPr>
        <p:spPr>
          <a:xfrm>
            <a:off x="0" y="4929198"/>
            <a:ext cx="571472" cy="85725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3643306" y="4786322"/>
            <a:ext cx="300002" cy="2943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9"/>
          <p:cNvCxnSpPr>
            <a:endCxn id="12" idx="1"/>
          </p:cNvCxnSpPr>
          <p:nvPr/>
        </p:nvCxnSpPr>
        <p:spPr>
          <a:xfrm rot="16200000" flipH="1">
            <a:off x="643328" y="1785508"/>
            <a:ext cx="3757875" cy="23299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타원 11"/>
          <p:cNvSpPr/>
          <p:nvPr/>
        </p:nvSpPr>
        <p:spPr>
          <a:xfrm>
            <a:off x="2428860" y="2786058"/>
            <a:ext cx="371440" cy="3657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9"/>
          <p:cNvCxnSpPr/>
          <p:nvPr/>
        </p:nvCxnSpPr>
        <p:spPr>
          <a:xfrm rot="10800000" flipV="1">
            <a:off x="2786050" y="1428736"/>
            <a:ext cx="4572032" cy="142876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25"/>
          <p:cNvSpPr/>
          <p:nvPr/>
        </p:nvSpPr>
        <p:spPr>
          <a:xfrm>
            <a:off x="571472" y="4929198"/>
            <a:ext cx="571504" cy="85725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 txBox="1">
            <a:spLocks/>
          </p:cNvSpPr>
          <p:nvPr/>
        </p:nvSpPr>
        <p:spPr>
          <a:xfrm>
            <a:off x="714348" y="0"/>
            <a:ext cx="7858180" cy="42860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 latinLnBrk="0">
              <a:spcBef>
                <a:spcPct val="0"/>
              </a:spcBef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Making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GIF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being </a:t>
            </a:r>
            <a:r>
              <a:rPr lang="en-US" sz="2400" b="1" dirty="0" smtClean="0">
                <a:solidFill>
                  <a:srgbClr val="FF0000"/>
                </a:solidFill>
              </a:rPr>
              <a:t>moved</a:t>
            </a:r>
            <a:r>
              <a:rPr lang="en-US" sz="2800" b="1" dirty="0" smtClean="0">
                <a:solidFill>
                  <a:srgbClr val="FF0000"/>
                </a:solidFill>
              </a:rPr>
              <a:t> to the right</a:t>
            </a:r>
          </a:p>
        </p:txBody>
      </p:sp>
      <p:pic>
        <p:nvPicPr>
          <p:cNvPr id="4" name="Picture 3" descr="twee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0240"/>
            <a:ext cx="9144000" cy="414428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571480"/>
            <a:ext cx="9144000" cy="8069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lvl="0" indent="168275">
              <a:spcBef>
                <a:spcPct val="20000"/>
              </a:spcBef>
              <a:buFont typeface="맑은 고딕" pitchFamily="34" charset="-127"/>
              <a:buChar char="–"/>
            </a:pPr>
            <a:r>
              <a:rPr lang="en-US" altLang="ko-KR" sz="2000" b="1" dirty="0" smtClean="0"/>
              <a:t>If you want 3 Frames to add between Animation2 and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Animation3</a:t>
            </a:r>
            <a:r>
              <a:rPr lang="en-US" altLang="ko-KR" sz="2000" b="1" dirty="0" smtClean="0"/>
              <a:t>, write 3,</a:t>
            </a:r>
            <a:r>
              <a:rPr lang="en-US" altLang="ko-KR" sz="2000" b="1" dirty="0" smtClean="0"/>
              <a:t> If you want </a:t>
            </a:r>
            <a:r>
              <a:rPr lang="en-US" altLang="ko-KR" sz="2000" b="1" dirty="0" smtClean="0"/>
              <a:t>5</a:t>
            </a:r>
            <a:r>
              <a:rPr lang="en-US" altLang="ko-KR" sz="2000" b="1" dirty="0" smtClean="0"/>
              <a:t>,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write </a:t>
            </a:r>
            <a:r>
              <a:rPr lang="en-US" altLang="ko-KR" sz="2000" b="1" dirty="0" smtClean="0"/>
              <a:t>5</a:t>
            </a:r>
            <a:endParaRPr lang="en-US" altLang="ko-KR" sz="2000" b="1" dirty="0" smtClean="0"/>
          </a:p>
        </p:txBody>
      </p:sp>
      <p:sp>
        <p:nvSpPr>
          <p:cNvPr id="6" name="Rectangle 125"/>
          <p:cNvSpPr/>
          <p:nvPr/>
        </p:nvSpPr>
        <p:spPr>
          <a:xfrm>
            <a:off x="2214546" y="5357826"/>
            <a:ext cx="571504" cy="78581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Rectangle 125"/>
          <p:cNvSpPr/>
          <p:nvPr/>
        </p:nvSpPr>
        <p:spPr>
          <a:xfrm>
            <a:off x="4500562" y="5357826"/>
            <a:ext cx="571504" cy="78581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 txBox="1">
            <a:spLocks/>
          </p:cNvSpPr>
          <p:nvPr/>
        </p:nvSpPr>
        <p:spPr>
          <a:xfrm>
            <a:off x="714348" y="0"/>
            <a:ext cx="7858180" cy="42860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 latinLnBrk="0">
              <a:spcBef>
                <a:spcPct val="0"/>
              </a:spcBef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Making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GIF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being </a:t>
            </a:r>
            <a:r>
              <a:rPr lang="en-US" sz="2400" b="1" dirty="0" smtClean="0">
                <a:solidFill>
                  <a:srgbClr val="FF0000"/>
                </a:solidFill>
              </a:rPr>
              <a:t>moved</a:t>
            </a:r>
            <a:r>
              <a:rPr lang="en-US" sz="2800" b="1" dirty="0" smtClean="0">
                <a:solidFill>
                  <a:srgbClr val="FF0000"/>
                </a:solidFill>
              </a:rPr>
              <a:t> to the right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0" y="714356"/>
            <a:ext cx="6357950" cy="4286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indent="180975">
              <a:buFont typeface="Calibri" pitchFamily="34" charset="0"/>
              <a:buChar char="–"/>
              <a:tabLst>
                <a:tab pos="63500" algn="l"/>
                <a:tab pos="114300" algn="l"/>
              </a:tabLst>
            </a:pPr>
            <a:r>
              <a:rPr lang="en-US" sz="2000" b="1" dirty="0" smtClean="0"/>
              <a:t>Press the </a:t>
            </a:r>
            <a:r>
              <a:rPr lang="en-US" sz="2000" b="1" u="sng" dirty="0" smtClean="0"/>
              <a:t>Play button </a:t>
            </a:r>
            <a:r>
              <a:rPr lang="en-US" sz="2000" b="1" dirty="0" smtClean="0"/>
              <a:t>to confirm </a:t>
            </a:r>
            <a:r>
              <a:rPr lang="en-US" sz="2000" b="1" dirty="0" smtClean="0"/>
              <a:t>gif animation</a:t>
            </a:r>
          </a:p>
        </p:txBody>
      </p:sp>
      <p:pic>
        <p:nvPicPr>
          <p:cNvPr id="17" name="Picture 16" descr="playbutt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4147279"/>
          </a:xfrm>
          <a:prstGeom prst="rect">
            <a:avLst/>
          </a:prstGeom>
        </p:spPr>
      </p:pic>
      <p:sp>
        <p:nvSpPr>
          <p:cNvPr id="18" name="Rectangle 125"/>
          <p:cNvSpPr/>
          <p:nvPr/>
        </p:nvSpPr>
        <p:spPr>
          <a:xfrm>
            <a:off x="928662" y="5429264"/>
            <a:ext cx="357190" cy="2143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9" name="Straight Arrow Connector 9"/>
          <p:cNvCxnSpPr>
            <a:endCxn id="18" idx="0"/>
          </p:cNvCxnSpPr>
          <p:nvPr/>
        </p:nvCxnSpPr>
        <p:spPr>
          <a:xfrm rot="5400000">
            <a:off x="-589394" y="2839638"/>
            <a:ext cx="4286278" cy="8929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 txBox="1">
            <a:spLocks/>
          </p:cNvSpPr>
          <p:nvPr/>
        </p:nvSpPr>
        <p:spPr>
          <a:xfrm>
            <a:off x="0" y="5857892"/>
            <a:ext cx="9144000" cy="4286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buFont typeface="맑은 고딕" pitchFamily="34" charset="-127"/>
              <a:buChar char="–"/>
            </a:pPr>
            <a:r>
              <a:rPr lang="en-US" sz="2000" b="1" dirty="0" smtClean="0"/>
              <a:t> Click </a:t>
            </a:r>
            <a:r>
              <a:rPr lang="en-US" sz="2000" b="1" u="sng" dirty="0" smtClean="0"/>
              <a:t>sec</a:t>
            </a:r>
            <a:r>
              <a:rPr lang="en-US" sz="2000" b="1" dirty="0" smtClean="0"/>
              <a:t> of each frame and adjust the </a:t>
            </a:r>
            <a:r>
              <a:rPr lang="en-US" sz="2000" b="1" dirty="0" smtClean="0"/>
              <a:t>time</a:t>
            </a:r>
          </a:p>
        </p:txBody>
      </p:sp>
      <p:sp>
        <p:nvSpPr>
          <p:cNvPr id="23" name="Rectangle 125"/>
          <p:cNvSpPr/>
          <p:nvPr/>
        </p:nvSpPr>
        <p:spPr>
          <a:xfrm>
            <a:off x="0" y="5214950"/>
            <a:ext cx="5072066" cy="2143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5" name="Straight Arrow Connector 9"/>
          <p:cNvCxnSpPr/>
          <p:nvPr/>
        </p:nvCxnSpPr>
        <p:spPr>
          <a:xfrm rot="16200000" flipV="1">
            <a:off x="500034" y="5429264"/>
            <a:ext cx="571504" cy="5715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movegi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1744"/>
            <a:ext cx="9144000" cy="4639434"/>
          </a:xfrm>
          <a:prstGeom prst="rect">
            <a:avLst/>
          </a:prstGeom>
        </p:spPr>
      </p:pic>
      <p:sp>
        <p:nvSpPr>
          <p:cNvPr id="9" name="제목 1"/>
          <p:cNvSpPr txBox="1">
            <a:spLocks/>
          </p:cNvSpPr>
          <p:nvPr/>
        </p:nvSpPr>
        <p:spPr>
          <a:xfrm>
            <a:off x="714348" y="0"/>
            <a:ext cx="7858180" cy="42860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 latinLnBrk="0">
              <a:spcBef>
                <a:spcPct val="0"/>
              </a:spcBef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Making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GIF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being </a:t>
            </a:r>
            <a:r>
              <a:rPr lang="en-US" sz="2400" b="1" dirty="0" smtClean="0">
                <a:solidFill>
                  <a:srgbClr val="FF0000"/>
                </a:solidFill>
              </a:rPr>
              <a:t>moved</a:t>
            </a:r>
            <a:r>
              <a:rPr lang="en-US" sz="2800" b="1" dirty="0" smtClean="0">
                <a:solidFill>
                  <a:srgbClr val="FF0000"/>
                </a:solidFill>
              </a:rPr>
              <a:t> to the right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428604"/>
            <a:ext cx="9144000" cy="7858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indent="180975">
              <a:buFont typeface="Calibri" pitchFamily="34" charset="0"/>
              <a:buChar char="–"/>
              <a:tabLst>
                <a:tab pos="63500" algn="l"/>
                <a:tab pos="114300" algn="l"/>
              </a:tabLst>
            </a:pPr>
            <a:r>
              <a:rPr lang="en-US" altLang="ko-KR" sz="2000" b="1" dirty="0" smtClean="0"/>
              <a:t>File&gt;save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for </a:t>
            </a:r>
            <a:r>
              <a:rPr lang="en-US" altLang="ko-KR" sz="2000" b="1" dirty="0" smtClean="0"/>
              <a:t>web&gt;choose   </a:t>
            </a:r>
            <a:r>
              <a:rPr lang="en-US" altLang="ko-KR" sz="2000" b="1" u="sng" dirty="0" smtClean="0"/>
              <a:t>128</a:t>
            </a:r>
            <a:r>
              <a:rPr lang="ko-KR" altLang="en-US" sz="2000" b="1" u="sng" dirty="0" smtClean="0"/>
              <a:t> </a:t>
            </a:r>
            <a:r>
              <a:rPr lang="en-US" altLang="ko-KR" sz="2000" b="1" u="sng" dirty="0" smtClean="0"/>
              <a:t>color</a:t>
            </a:r>
            <a:r>
              <a:rPr lang="en-US" altLang="ko-KR" sz="2000" b="1" dirty="0" smtClean="0"/>
              <a:t>. Choose Format </a:t>
            </a:r>
            <a:r>
              <a:rPr lang="en-US" altLang="ko-KR" sz="2000" b="1" dirty="0" smtClean="0"/>
              <a:t>Html and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image(html</a:t>
            </a:r>
            <a:r>
              <a:rPr lang="en-US" altLang="ko-KR" sz="2000" b="1" dirty="0" smtClean="0"/>
              <a:t>) Write FILE NAME,</a:t>
            </a:r>
            <a:r>
              <a:rPr lang="en-US" altLang="ko-KR" sz="2000" b="1" dirty="0" smtClean="0"/>
              <a:t> Absolutely </a:t>
            </a:r>
            <a:r>
              <a:rPr lang="en-US" sz="2000" b="1" dirty="0" smtClean="0"/>
              <a:t>Write the file name in English</a:t>
            </a:r>
          </a:p>
        </p:txBody>
      </p:sp>
      <p:pic>
        <p:nvPicPr>
          <p:cNvPr id="5" name="Picture 4" descr="1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1612"/>
            <a:ext cx="9144000" cy="480470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3429786" y="642124"/>
            <a:ext cx="285752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25"/>
          <p:cNvSpPr/>
          <p:nvPr/>
        </p:nvSpPr>
        <p:spPr>
          <a:xfrm>
            <a:off x="8358214" y="2786058"/>
            <a:ext cx="785786" cy="1428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2" name="Straight Arrow Connector 9"/>
          <p:cNvCxnSpPr>
            <a:endCxn id="11" idx="0"/>
          </p:cNvCxnSpPr>
          <p:nvPr/>
        </p:nvCxnSpPr>
        <p:spPr>
          <a:xfrm>
            <a:off x="4071934" y="785794"/>
            <a:ext cx="4679173" cy="20002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25"/>
          <p:cNvSpPr/>
          <p:nvPr/>
        </p:nvSpPr>
        <p:spPr>
          <a:xfrm>
            <a:off x="1500166" y="6546872"/>
            <a:ext cx="6858048" cy="2857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0" y="1142984"/>
            <a:ext cx="8215338" cy="5000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indent="180975">
              <a:buFont typeface="Calibri" pitchFamily="34" charset="0"/>
              <a:buChar char="–"/>
              <a:tabLst>
                <a:tab pos="63500" algn="l"/>
                <a:tab pos="114300" algn="l"/>
              </a:tabLst>
            </a:pPr>
            <a:r>
              <a:rPr lang="en-US" altLang="ko-KR" sz="2000" b="1" dirty="0" smtClean="0"/>
              <a:t> file&gt;save&gt;choose format </a:t>
            </a:r>
            <a:r>
              <a:rPr lang="en-US" altLang="ko-KR" sz="2000" b="1" dirty="0" err="1" smtClean="0"/>
              <a:t>psd</a:t>
            </a:r>
            <a:r>
              <a:rPr lang="en-US" altLang="ko-KR" sz="2000" b="1" dirty="0" smtClean="0"/>
              <a:t> and save then you can</a:t>
            </a:r>
            <a:r>
              <a:rPr lang="en-US" sz="2000" dirty="0" smtClean="0"/>
              <a:t> </a:t>
            </a:r>
            <a:r>
              <a:rPr lang="en-US" sz="2000" b="1" dirty="0" err="1" smtClean="0"/>
              <a:t>add,fix</a:t>
            </a:r>
            <a:endParaRPr lang="en-US" altLang="ko-KR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0" y="428604"/>
            <a:ext cx="6357982" cy="3571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lvl="0" indent="231775" latinLnBrk="0">
              <a:spcBef>
                <a:spcPct val="20000"/>
              </a:spcBef>
              <a:buFont typeface="맑은 고딕" pitchFamily="34" charset="-127"/>
              <a:buChar char="–"/>
              <a:defRPr/>
            </a:pPr>
            <a:r>
              <a:rPr lang="en-US" sz="2000" b="1" dirty="0" smtClean="0"/>
              <a:t>Open multiple copies of the same size picture</a:t>
            </a: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714348" y="0"/>
            <a:ext cx="7858180" cy="42860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 latinLnBrk="0">
              <a:spcBef>
                <a:spcPct val="0"/>
              </a:spcBef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Making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GIF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being </a:t>
            </a:r>
            <a:r>
              <a:rPr lang="en-US" sz="2400" b="1" dirty="0" smtClean="0">
                <a:solidFill>
                  <a:srgbClr val="FF0000"/>
                </a:solidFill>
              </a:rPr>
              <a:t>moved</a:t>
            </a:r>
            <a:r>
              <a:rPr lang="en-US" sz="2800" b="1" dirty="0" smtClean="0">
                <a:solidFill>
                  <a:srgbClr val="FF0000"/>
                </a:solidFill>
              </a:rPr>
              <a:t> to the right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-214346" y="3429000"/>
            <a:ext cx="9644130" cy="6429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488950" lvl="0" indent="-257175" latinLnBrk="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en-US" b="1" dirty="0" smtClean="0"/>
              <a:t>On layer1 &gt;The Second photo(2.jpg)&gt; </a:t>
            </a:r>
            <a:r>
              <a:rPr lang="en-US" altLang="ko-KR" b="1" dirty="0" smtClean="0"/>
              <a:t>CTRL+A &gt;CTRL+C&gt; </a:t>
            </a:r>
            <a:r>
              <a:rPr lang="en-US" b="1" dirty="0" smtClean="0"/>
              <a:t>On layer1 </a:t>
            </a:r>
            <a:r>
              <a:rPr lang="en-US" altLang="ko-KR" b="1" dirty="0" smtClean="0"/>
              <a:t>&gt; CTRL+V</a:t>
            </a:r>
            <a:r>
              <a:rPr lang="ko-KR" altLang="en-US" b="1" dirty="0" smtClean="0"/>
              <a:t> </a:t>
            </a:r>
            <a:endParaRPr lang="en-US" altLang="ko-KR" b="1" dirty="0" smtClean="0"/>
          </a:p>
          <a:p>
            <a:pPr marL="488950" indent="-257175">
              <a:spcBef>
                <a:spcPct val="20000"/>
              </a:spcBef>
              <a:buFont typeface="Calibri" pitchFamily="34" charset="0"/>
              <a:buChar char="–"/>
            </a:pPr>
            <a:r>
              <a:rPr lang="en-US" b="1" dirty="0" smtClean="0"/>
              <a:t>On layer 2&gt; The Third photo(3.jpg)</a:t>
            </a:r>
            <a:r>
              <a:rPr lang="en-US" altLang="ko-KR" b="1" dirty="0" smtClean="0"/>
              <a:t>&gt;CTRL+A &gt;CTRL+C&gt;</a:t>
            </a:r>
            <a:r>
              <a:rPr lang="ko-KR" altLang="en-US" b="1" dirty="0" smtClean="0"/>
              <a:t> </a:t>
            </a:r>
            <a:r>
              <a:rPr lang="en-US" b="1" dirty="0" smtClean="0"/>
              <a:t>On layer2&gt; </a:t>
            </a:r>
            <a:r>
              <a:rPr lang="en-US" altLang="ko-KR" b="1" dirty="0" smtClean="0"/>
              <a:t>CTRL+V</a:t>
            </a:r>
            <a:endParaRPr kumimoji="0" lang="en-US" altLang="ko-K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15" descr="3PICTUR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785794"/>
            <a:ext cx="6215074" cy="2595513"/>
          </a:xfrm>
          <a:prstGeom prst="rect">
            <a:avLst/>
          </a:prstGeom>
        </p:spPr>
      </p:pic>
      <p:pic>
        <p:nvPicPr>
          <p:cNvPr id="20" name="Picture 19" descr="Third pi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4152155"/>
            <a:ext cx="6286512" cy="2705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laye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488"/>
            <a:ext cx="9144000" cy="4678947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0" y="571480"/>
            <a:ext cx="9144000" cy="8572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488950" lvl="0" indent="-257175">
              <a:spcBef>
                <a:spcPct val="20000"/>
              </a:spcBef>
              <a:buFont typeface="Calibri" pitchFamily="34" charset="0"/>
              <a:buChar char="–"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WINDOW&gt;</a:t>
            </a:r>
            <a:r>
              <a:rPr lang="en-US" altLang="ko-KR" sz="2000" b="1" dirty="0" smtClean="0"/>
              <a:t> Animation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88950" lvl="0" indent="-257175">
              <a:spcBef>
                <a:spcPct val="20000"/>
              </a:spcBef>
              <a:buFont typeface="Calibri" pitchFamily="34" charset="0"/>
              <a:buChar char="–"/>
            </a:pPr>
            <a:r>
              <a:rPr lang="en-US" altLang="ko-KR" sz="2000" b="1" dirty="0" smtClean="0"/>
              <a:t>When Animation 1,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let  photo of layer1 stay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714348" y="0"/>
            <a:ext cx="7858180" cy="42860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 latinLnBrk="0">
              <a:spcBef>
                <a:spcPct val="0"/>
              </a:spcBef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Making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GIF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being </a:t>
            </a:r>
            <a:r>
              <a:rPr lang="en-US" sz="2400" b="1" dirty="0" smtClean="0">
                <a:solidFill>
                  <a:srgbClr val="FF0000"/>
                </a:solidFill>
              </a:rPr>
              <a:t>moved</a:t>
            </a:r>
            <a:r>
              <a:rPr lang="en-US" sz="2800" b="1" dirty="0" smtClean="0">
                <a:solidFill>
                  <a:srgbClr val="FF0000"/>
                </a:solidFill>
              </a:rPr>
              <a:t> to the right</a:t>
            </a:r>
          </a:p>
        </p:txBody>
      </p:sp>
      <p:sp>
        <p:nvSpPr>
          <p:cNvPr id="31" name="타원 17"/>
          <p:cNvSpPr/>
          <p:nvPr/>
        </p:nvSpPr>
        <p:spPr>
          <a:xfrm>
            <a:off x="1214414" y="5357826"/>
            <a:ext cx="28803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0" y="428604"/>
            <a:ext cx="9144000" cy="714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488950" lvl="0" indent="-257175">
              <a:spcBef>
                <a:spcPct val="20000"/>
              </a:spcBef>
              <a:buFont typeface="맑은 고딕" pitchFamily="34" charset="-127"/>
              <a:buChar char="–"/>
            </a:pPr>
            <a:r>
              <a:rPr lang="en-US" altLang="ko-KR" sz="2000" b="1" dirty="0" smtClean="0"/>
              <a:t>Click layer2&gt; Press shift Key&gt;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Let layer2  be moved to the left</a:t>
            </a:r>
          </a:p>
          <a:p>
            <a:pPr marL="488950" indent="-257175">
              <a:spcBef>
                <a:spcPct val="20000"/>
              </a:spcBef>
              <a:buFont typeface="맑은 고딕" pitchFamily="34" charset="-127"/>
              <a:buChar char="–"/>
            </a:pPr>
            <a:r>
              <a:rPr lang="en-US" altLang="ko-KR" sz="2000" b="1" dirty="0" smtClean="0"/>
              <a:t>Click layer3&gt; Press shift Key&gt;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Let layer3  be moved to the left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714348" y="0"/>
            <a:ext cx="7858180" cy="42860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 latinLnBrk="0">
              <a:spcBef>
                <a:spcPct val="0"/>
              </a:spcBef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Making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GIF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being </a:t>
            </a:r>
            <a:r>
              <a:rPr lang="en-US" sz="2400" b="1" dirty="0" smtClean="0">
                <a:solidFill>
                  <a:srgbClr val="FF0000"/>
                </a:solidFill>
              </a:rPr>
              <a:t>moved</a:t>
            </a:r>
            <a:r>
              <a:rPr lang="en-US" sz="2800" b="1" dirty="0" smtClean="0">
                <a:solidFill>
                  <a:srgbClr val="FF0000"/>
                </a:solidFill>
              </a:rPr>
              <a:t> to the right</a:t>
            </a:r>
          </a:p>
        </p:txBody>
      </p:sp>
      <p:pic>
        <p:nvPicPr>
          <p:cNvPr id="15" name="Picture 14" descr="laye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0164" y="1285860"/>
            <a:ext cx="5514082" cy="2714644"/>
          </a:xfrm>
          <a:prstGeom prst="rect">
            <a:avLst/>
          </a:prstGeom>
        </p:spPr>
      </p:pic>
      <p:pic>
        <p:nvPicPr>
          <p:cNvPr id="16" name="Picture 15" descr="layer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285860"/>
            <a:ext cx="5000661" cy="2714644"/>
          </a:xfrm>
          <a:prstGeom prst="rect">
            <a:avLst/>
          </a:prstGeom>
        </p:spPr>
      </p:pic>
      <p:pic>
        <p:nvPicPr>
          <p:cNvPr id="21" name="Picture 20" descr="layer3finish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58" y="4071942"/>
            <a:ext cx="5490227" cy="2786058"/>
          </a:xfrm>
          <a:prstGeom prst="rect">
            <a:avLst/>
          </a:prstGeom>
        </p:spPr>
      </p:pic>
      <p:pic>
        <p:nvPicPr>
          <p:cNvPr id="23" name="Picture 22" descr="Layer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43040" y="4143380"/>
            <a:ext cx="5667948" cy="2714620"/>
          </a:xfrm>
          <a:prstGeom prst="rect">
            <a:avLst/>
          </a:prstGeom>
        </p:spPr>
      </p:pic>
      <p:sp>
        <p:nvSpPr>
          <p:cNvPr id="28" name="Left Arrow 27"/>
          <p:cNvSpPr/>
          <p:nvPr/>
        </p:nvSpPr>
        <p:spPr>
          <a:xfrm>
            <a:off x="5572132" y="2928934"/>
            <a:ext cx="1643074" cy="14287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Arrow 28"/>
          <p:cNvSpPr/>
          <p:nvPr/>
        </p:nvSpPr>
        <p:spPr>
          <a:xfrm>
            <a:off x="928662" y="5357826"/>
            <a:ext cx="1643074" cy="14287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0" y="500042"/>
            <a:ext cx="9144000" cy="4286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257175" lvl="0" indent="-257175">
              <a:spcBef>
                <a:spcPct val="20000"/>
              </a:spcBef>
              <a:buFont typeface="맑은 고딕" pitchFamily="34" charset="-127"/>
              <a:buChar char="–"/>
            </a:pPr>
            <a:r>
              <a:rPr lang="en-US" altLang="ko-KR" sz="2000" b="1" u="sng" noProof="0" dirty="0" smtClean="0"/>
              <a:t>By using </a:t>
            </a:r>
            <a:r>
              <a:rPr lang="en-US" altLang="ko-KR" sz="2000" b="1" u="sng" noProof="0" dirty="0" err="1" smtClean="0"/>
              <a:t>Dupulicates</a:t>
            </a:r>
            <a:r>
              <a:rPr lang="en-US" altLang="ko-KR" sz="2000" b="1" u="sng" noProof="0" dirty="0" smtClean="0"/>
              <a:t> selected frame</a:t>
            </a:r>
            <a:r>
              <a:rPr lang="en-US" altLang="ko-KR" sz="2000" b="1" noProof="0" dirty="0" smtClean="0"/>
              <a:t>, add </a:t>
            </a:r>
            <a:r>
              <a:rPr lang="en-US" altLang="ko-KR" sz="2000" b="1" u="sng" noProof="0" dirty="0" smtClean="0"/>
              <a:t>one frame</a:t>
            </a:r>
            <a:r>
              <a:rPr lang="en-US" altLang="ko-KR" sz="2000" b="1" noProof="0" dirty="0" smtClean="0"/>
              <a:t>.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714348" y="0"/>
            <a:ext cx="7858180" cy="42860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 latinLnBrk="0">
              <a:spcBef>
                <a:spcPct val="0"/>
              </a:spcBef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Making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GIF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being </a:t>
            </a:r>
            <a:r>
              <a:rPr lang="en-US" sz="2400" b="1" dirty="0" smtClean="0">
                <a:solidFill>
                  <a:srgbClr val="FF0000"/>
                </a:solidFill>
              </a:rPr>
              <a:t>moved</a:t>
            </a:r>
            <a:r>
              <a:rPr lang="en-US" sz="2800" b="1" dirty="0" smtClean="0">
                <a:solidFill>
                  <a:srgbClr val="FF0000"/>
                </a:solidFill>
              </a:rPr>
              <a:t> to the right</a:t>
            </a:r>
          </a:p>
        </p:txBody>
      </p:sp>
      <p:pic>
        <p:nvPicPr>
          <p:cNvPr id="15" name="Picture 14" descr="Dupulicates selected fra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000108"/>
            <a:ext cx="6572296" cy="1849347"/>
          </a:xfrm>
          <a:prstGeom prst="rect">
            <a:avLst/>
          </a:prstGeom>
        </p:spPr>
      </p:pic>
      <p:sp>
        <p:nvSpPr>
          <p:cNvPr id="16" name="타원 11"/>
          <p:cNvSpPr/>
          <p:nvPr/>
        </p:nvSpPr>
        <p:spPr>
          <a:xfrm>
            <a:off x="3643306" y="2500306"/>
            <a:ext cx="371440" cy="3657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9"/>
          <p:cNvCxnSpPr>
            <a:endCxn id="16" idx="0"/>
          </p:cNvCxnSpPr>
          <p:nvPr/>
        </p:nvCxnSpPr>
        <p:spPr>
          <a:xfrm rot="16200000" flipH="1">
            <a:off x="2986067" y="1657347"/>
            <a:ext cx="1643074" cy="428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/>
          <p:cNvSpPr txBox="1">
            <a:spLocks/>
          </p:cNvSpPr>
          <p:nvPr/>
        </p:nvSpPr>
        <p:spPr>
          <a:xfrm>
            <a:off x="0" y="2786058"/>
            <a:ext cx="9144000" cy="3571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lvl="0" indent="231775">
              <a:spcBef>
                <a:spcPct val="20000"/>
              </a:spcBef>
              <a:buFont typeface="Calibri" pitchFamily="34" charset="0"/>
              <a:buChar char="–"/>
            </a:pPr>
            <a:r>
              <a:rPr lang="en-US" altLang="ko-KR" sz="2000" b="1" dirty="0" smtClean="0"/>
              <a:t>Click layer2&gt;click  </a:t>
            </a:r>
            <a:r>
              <a:rPr lang="en-US" altLang="ko-KR" sz="2000" b="1" u="sng" dirty="0" smtClean="0"/>
              <a:t>indicates  </a:t>
            </a:r>
            <a:r>
              <a:rPr lang="en-US" altLang="ko-KR" sz="2000" b="1" u="sng" dirty="0" smtClean="0"/>
              <a:t>layer2 visi</a:t>
            </a:r>
            <a:r>
              <a:rPr lang="en-US" altLang="ko-KR" sz="2000" b="1" dirty="0" smtClean="0"/>
              <a:t>bility </a:t>
            </a:r>
            <a:endParaRPr lang="en-US" altLang="ko-KR" sz="2000" b="1" dirty="0" smtClean="0"/>
          </a:p>
          <a:p>
            <a:pPr marL="488950" lvl="0" indent="-257175">
              <a:spcBef>
                <a:spcPct val="20000"/>
              </a:spcBef>
            </a:pP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88950" lvl="0" indent="-257175">
              <a:spcBef>
                <a:spcPct val="20000"/>
              </a:spcBef>
              <a:buFont typeface="Calibri" pitchFamily="34" charset="0"/>
              <a:buChar char="–"/>
            </a:pPr>
            <a:endParaRPr lang="en-US" altLang="ko-KR" sz="2000" b="1" dirty="0" smtClean="0"/>
          </a:p>
          <a:p>
            <a:pPr marL="488950" lvl="0" indent="-257175">
              <a:spcBef>
                <a:spcPct val="20000"/>
              </a:spcBef>
              <a:buFont typeface="Calibri" pitchFamily="34" charset="0"/>
              <a:buChar char="–"/>
            </a:pP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88950" lvl="0" indent="-257175">
              <a:spcBef>
                <a:spcPct val="20000"/>
              </a:spcBef>
              <a:buFont typeface="Calibri" pitchFamily="34" charset="0"/>
              <a:buChar char="–"/>
            </a:pPr>
            <a:endParaRPr lang="en-US" altLang="ko-KR" sz="2000" b="1" dirty="0" smtClean="0"/>
          </a:p>
          <a:p>
            <a:pPr marL="488950" lvl="0" indent="-257175">
              <a:spcBef>
                <a:spcPct val="20000"/>
              </a:spcBef>
            </a:pP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6" name="Picture 35" descr="fram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214686"/>
            <a:ext cx="8072494" cy="3797762"/>
          </a:xfrm>
          <a:prstGeom prst="rect">
            <a:avLst/>
          </a:prstGeom>
        </p:spPr>
      </p:pic>
      <p:cxnSp>
        <p:nvCxnSpPr>
          <p:cNvPr id="23" name="Straight Arrow Connector 9"/>
          <p:cNvCxnSpPr/>
          <p:nvPr/>
        </p:nvCxnSpPr>
        <p:spPr>
          <a:xfrm rot="10800000" flipV="1">
            <a:off x="2571736" y="785794"/>
            <a:ext cx="3429024" cy="15001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타원 11"/>
          <p:cNvSpPr/>
          <p:nvPr/>
        </p:nvSpPr>
        <p:spPr>
          <a:xfrm>
            <a:off x="6286512" y="6215082"/>
            <a:ext cx="371440" cy="3657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39" name="Straight Arrow Connector 9"/>
          <p:cNvCxnSpPr>
            <a:endCxn id="38" idx="1"/>
          </p:cNvCxnSpPr>
          <p:nvPr/>
        </p:nvCxnSpPr>
        <p:spPr>
          <a:xfrm rot="16200000" flipH="1">
            <a:off x="3608005" y="3535739"/>
            <a:ext cx="3268271" cy="21975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714348" y="0"/>
            <a:ext cx="7858180" cy="42860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 latinLnBrk="0">
              <a:spcBef>
                <a:spcPct val="0"/>
              </a:spcBef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Making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GIF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being </a:t>
            </a:r>
            <a:r>
              <a:rPr lang="en-US" sz="2400" b="1" dirty="0" smtClean="0">
                <a:solidFill>
                  <a:srgbClr val="FF0000"/>
                </a:solidFill>
              </a:rPr>
              <a:t>moved</a:t>
            </a:r>
            <a:r>
              <a:rPr lang="en-US" sz="2800" b="1" dirty="0" smtClean="0">
                <a:solidFill>
                  <a:srgbClr val="FF0000"/>
                </a:solidFill>
              </a:rPr>
              <a:t> to the right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0" y="500042"/>
            <a:ext cx="9144000" cy="714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indent="231775">
              <a:spcBef>
                <a:spcPct val="20000"/>
              </a:spcBef>
              <a:buFont typeface="맑은 고딕" pitchFamily="34" charset="-127"/>
              <a:buChar char="–"/>
            </a:pPr>
            <a:r>
              <a:rPr lang="en-US" altLang="ko-KR" sz="2000" b="1" dirty="0" smtClean="0"/>
              <a:t>When Animation 2,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let  photo of layer1 be moved to the right</a:t>
            </a:r>
          </a:p>
          <a:p>
            <a:pPr lvl="0" indent="231775">
              <a:spcBef>
                <a:spcPct val="20000"/>
              </a:spcBef>
              <a:buFont typeface="Calibri" pitchFamily="34" charset="0"/>
              <a:buChar char="–"/>
            </a:pPr>
            <a:r>
              <a:rPr lang="en-US" altLang="ko-KR" sz="2000" b="1" dirty="0" smtClean="0"/>
              <a:t> Press shift Key&gt; let  photo of layer2 show &gt; Let layer3 stay at the left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88950" lvl="0" indent="-257175">
              <a:spcBef>
                <a:spcPct val="20000"/>
              </a:spcBef>
              <a:buFont typeface="Calibri" pitchFamily="34" charset="0"/>
              <a:buChar char="–"/>
            </a:pPr>
            <a:endParaRPr lang="en-US" altLang="ko-KR" sz="2000" b="1" dirty="0" smtClean="0"/>
          </a:p>
          <a:p>
            <a:pPr marL="488950" lvl="0" indent="-257175">
              <a:spcBef>
                <a:spcPct val="20000"/>
              </a:spcBef>
              <a:buFont typeface="Calibri" pitchFamily="34" charset="0"/>
              <a:buChar char="–"/>
            </a:pP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88950" lvl="0" indent="-257175">
              <a:spcBef>
                <a:spcPct val="20000"/>
              </a:spcBef>
              <a:buFont typeface="Calibri" pitchFamily="34" charset="0"/>
              <a:buChar char="–"/>
            </a:pPr>
            <a:endParaRPr lang="en-US" altLang="ko-KR" sz="2000" b="1" dirty="0" smtClean="0"/>
          </a:p>
          <a:p>
            <a:pPr marL="488950" lvl="0" indent="-257175">
              <a:spcBef>
                <a:spcPct val="20000"/>
              </a:spcBef>
            </a:pP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16" descr="layer1tother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214422"/>
            <a:ext cx="6572296" cy="2872055"/>
          </a:xfrm>
          <a:prstGeom prst="rect">
            <a:avLst/>
          </a:prstGeom>
        </p:spPr>
      </p:pic>
      <p:pic>
        <p:nvPicPr>
          <p:cNvPr id="18" name="Picture 17" descr="layer2sho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4074419"/>
            <a:ext cx="6691301" cy="2783581"/>
          </a:xfrm>
          <a:prstGeom prst="rect">
            <a:avLst/>
          </a:prstGeom>
        </p:spPr>
      </p:pic>
      <p:sp>
        <p:nvSpPr>
          <p:cNvPr id="19" name="타원 11"/>
          <p:cNvSpPr/>
          <p:nvPr/>
        </p:nvSpPr>
        <p:spPr>
          <a:xfrm>
            <a:off x="5929322" y="3643314"/>
            <a:ext cx="207170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3286116" y="2214554"/>
            <a:ext cx="1643074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0" y="5286388"/>
            <a:ext cx="1643074" cy="1428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fram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000108"/>
            <a:ext cx="4448175" cy="123825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0" y="500042"/>
            <a:ext cx="9144000" cy="4286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257175" lvl="0" indent="-257175">
              <a:spcBef>
                <a:spcPct val="20000"/>
              </a:spcBef>
              <a:buFont typeface="맑은 고딕" pitchFamily="34" charset="-127"/>
              <a:buChar char="–"/>
            </a:pPr>
            <a:r>
              <a:rPr lang="en-US" altLang="ko-KR" sz="2000" b="1" u="sng" noProof="0" dirty="0" smtClean="0"/>
              <a:t>By using </a:t>
            </a:r>
            <a:r>
              <a:rPr lang="en-US" altLang="ko-KR" sz="2000" b="1" u="sng" noProof="0" dirty="0" err="1" smtClean="0"/>
              <a:t>Dupulicates</a:t>
            </a:r>
            <a:r>
              <a:rPr lang="en-US" altLang="ko-KR" sz="2000" b="1" u="sng" noProof="0" dirty="0" smtClean="0"/>
              <a:t> selected frame</a:t>
            </a:r>
            <a:r>
              <a:rPr lang="en-US" altLang="ko-KR" sz="2000" b="1" noProof="0" dirty="0" smtClean="0"/>
              <a:t>, add </a:t>
            </a:r>
            <a:r>
              <a:rPr lang="en-US" altLang="ko-KR" sz="2000" b="1" u="sng" noProof="0" dirty="0" smtClean="0"/>
              <a:t>one frame</a:t>
            </a:r>
            <a:r>
              <a:rPr lang="en-US" altLang="ko-KR" sz="2000" b="1" noProof="0" dirty="0" smtClean="0"/>
              <a:t>.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714348" y="0"/>
            <a:ext cx="7858180" cy="42860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 latinLnBrk="0">
              <a:spcBef>
                <a:spcPct val="0"/>
              </a:spcBef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Making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GIF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being </a:t>
            </a:r>
            <a:r>
              <a:rPr lang="en-US" sz="2400" b="1" dirty="0" smtClean="0">
                <a:solidFill>
                  <a:srgbClr val="FF0000"/>
                </a:solidFill>
              </a:rPr>
              <a:t>moved</a:t>
            </a:r>
            <a:r>
              <a:rPr lang="en-US" sz="2800" b="1" dirty="0" smtClean="0">
                <a:solidFill>
                  <a:srgbClr val="FF0000"/>
                </a:solidFill>
              </a:rPr>
              <a:t> to the right</a:t>
            </a:r>
          </a:p>
        </p:txBody>
      </p:sp>
      <p:sp>
        <p:nvSpPr>
          <p:cNvPr id="16" name="타원 11"/>
          <p:cNvSpPr/>
          <p:nvPr/>
        </p:nvSpPr>
        <p:spPr>
          <a:xfrm>
            <a:off x="2000232" y="1928802"/>
            <a:ext cx="371440" cy="3657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9"/>
          <p:cNvCxnSpPr>
            <a:endCxn id="16" idx="0"/>
          </p:cNvCxnSpPr>
          <p:nvPr/>
        </p:nvCxnSpPr>
        <p:spPr>
          <a:xfrm rot="10800000" flipV="1">
            <a:off x="2185952" y="857232"/>
            <a:ext cx="1171602" cy="10715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/>
          <p:cNvSpPr txBox="1">
            <a:spLocks/>
          </p:cNvSpPr>
          <p:nvPr/>
        </p:nvSpPr>
        <p:spPr>
          <a:xfrm>
            <a:off x="0" y="2285992"/>
            <a:ext cx="9144000" cy="14287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lvl="0" indent="231775">
              <a:spcBef>
                <a:spcPct val="20000"/>
              </a:spcBef>
              <a:buFont typeface="Calibri" pitchFamily="34" charset="0"/>
              <a:buChar char="–"/>
            </a:pPr>
            <a:r>
              <a:rPr lang="en-US" altLang="ko-KR" sz="2000" b="1" dirty="0" smtClean="0"/>
              <a:t>Click </a:t>
            </a:r>
            <a:r>
              <a:rPr lang="en-US" altLang="ko-KR" sz="2000" b="1" dirty="0" smtClean="0"/>
              <a:t>layer3&gt;click  </a:t>
            </a:r>
            <a:r>
              <a:rPr lang="en-US" altLang="ko-KR" sz="2000" b="1" u="sng" dirty="0" smtClean="0"/>
              <a:t>indicates  </a:t>
            </a:r>
            <a:r>
              <a:rPr lang="en-US" altLang="ko-KR" sz="2000" b="1" u="sng" dirty="0" smtClean="0"/>
              <a:t>layer3 visi</a:t>
            </a:r>
            <a:r>
              <a:rPr lang="en-US" altLang="ko-KR" sz="2000" b="1" dirty="0" smtClean="0"/>
              <a:t>bility</a:t>
            </a:r>
          </a:p>
          <a:p>
            <a:pPr lvl="0" indent="231775">
              <a:spcBef>
                <a:spcPct val="20000"/>
              </a:spcBef>
              <a:buFont typeface="Calibri" pitchFamily="34" charset="0"/>
              <a:buChar char="–"/>
            </a:pPr>
            <a:r>
              <a:rPr lang="en-US" altLang="ko-KR" sz="2000" b="1" dirty="0" smtClean="0"/>
              <a:t>When Animation 3&gt; Press shift </a:t>
            </a:r>
            <a:r>
              <a:rPr lang="en-US" altLang="ko-KR" sz="2000" b="1" dirty="0" smtClean="0"/>
              <a:t>Key&gt;Choose layer1&gt;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let  photo of layer1 be moved </a:t>
            </a:r>
            <a:r>
              <a:rPr lang="en-US" altLang="ko-KR" sz="2000" b="1" dirty="0" smtClean="0"/>
              <a:t>to the </a:t>
            </a:r>
            <a:r>
              <a:rPr lang="en-US" altLang="ko-KR" sz="2000" b="1" dirty="0" smtClean="0"/>
              <a:t>right </a:t>
            </a:r>
            <a:r>
              <a:rPr lang="en-US" altLang="ko-KR" sz="2000" b="1" dirty="0" smtClean="0"/>
              <a:t>&gt;Choose layer2&gt; </a:t>
            </a:r>
            <a:r>
              <a:rPr lang="en-US" altLang="ko-KR" sz="2000" b="1" dirty="0" smtClean="0"/>
              <a:t>let  photo of </a:t>
            </a:r>
            <a:r>
              <a:rPr lang="en-US" altLang="ko-KR" sz="2000" b="1" dirty="0" smtClean="0"/>
              <a:t>layer2 </a:t>
            </a:r>
            <a:r>
              <a:rPr lang="en-US" altLang="ko-KR" sz="2000" b="1" dirty="0" smtClean="0"/>
              <a:t>be moved to the right </a:t>
            </a:r>
            <a:r>
              <a:rPr lang="en-US" altLang="ko-KR" sz="2000" b="1" dirty="0" smtClean="0"/>
              <a:t>&gt;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Choose </a:t>
            </a:r>
            <a:r>
              <a:rPr lang="en-US" altLang="ko-KR" sz="2000" b="1" dirty="0" smtClean="0"/>
              <a:t>layer3&gt; let  </a:t>
            </a:r>
            <a:r>
              <a:rPr lang="en-US" altLang="ko-KR" sz="2000" b="1" dirty="0" smtClean="0"/>
              <a:t>photo of </a:t>
            </a:r>
            <a:r>
              <a:rPr lang="en-US" altLang="ko-KR" sz="2000" b="1" dirty="0" smtClean="0"/>
              <a:t>layer3 show</a:t>
            </a:r>
            <a:r>
              <a:rPr lang="en-US" altLang="ko-KR" sz="2000" b="1" dirty="0" smtClean="0"/>
              <a:t> 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3" name="Straight Arrow Connector 9"/>
          <p:cNvCxnSpPr/>
          <p:nvPr/>
        </p:nvCxnSpPr>
        <p:spPr>
          <a:xfrm rot="10800000" flipV="1">
            <a:off x="1928794" y="857232"/>
            <a:ext cx="4143404" cy="7858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layer2totherigh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6190"/>
            <a:ext cx="9144000" cy="4173713"/>
          </a:xfrm>
          <a:prstGeom prst="rect">
            <a:avLst/>
          </a:prstGeom>
        </p:spPr>
      </p:pic>
      <p:sp>
        <p:nvSpPr>
          <p:cNvPr id="25" name="Right Arrow 24"/>
          <p:cNvSpPr/>
          <p:nvPr/>
        </p:nvSpPr>
        <p:spPr>
          <a:xfrm>
            <a:off x="3714744" y="5000636"/>
            <a:ext cx="1643074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25"/>
          <p:cNvSpPr/>
          <p:nvPr/>
        </p:nvSpPr>
        <p:spPr>
          <a:xfrm>
            <a:off x="7143768" y="7000900"/>
            <a:ext cx="2000232" cy="2857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7" name="Straight Arrow Connector 9"/>
          <p:cNvCxnSpPr>
            <a:endCxn id="26" idx="0"/>
          </p:cNvCxnSpPr>
          <p:nvPr/>
        </p:nvCxnSpPr>
        <p:spPr>
          <a:xfrm rot="16200000" flipH="1">
            <a:off x="4964901" y="3821917"/>
            <a:ext cx="3714776" cy="264319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9"/>
          <p:cNvCxnSpPr/>
          <p:nvPr/>
        </p:nvCxnSpPr>
        <p:spPr>
          <a:xfrm rot="10800000" flipV="1">
            <a:off x="4357686" y="3286124"/>
            <a:ext cx="3000396" cy="164307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714348" y="0"/>
            <a:ext cx="7858180" cy="42860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 latinLnBrk="0">
              <a:spcBef>
                <a:spcPct val="0"/>
              </a:spcBef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Making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GIF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being </a:t>
            </a:r>
            <a:r>
              <a:rPr lang="en-US" sz="2400" b="1" dirty="0" smtClean="0">
                <a:solidFill>
                  <a:srgbClr val="FF0000"/>
                </a:solidFill>
              </a:rPr>
              <a:t>moved</a:t>
            </a:r>
            <a:r>
              <a:rPr lang="en-US" sz="2800" b="1" dirty="0" smtClean="0">
                <a:solidFill>
                  <a:srgbClr val="FF0000"/>
                </a:solidFill>
              </a:rPr>
              <a:t> to the right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0" y="571480"/>
            <a:ext cx="9144000" cy="4286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lvl="0" indent="231775">
              <a:spcBef>
                <a:spcPct val="20000"/>
              </a:spcBef>
              <a:buFont typeface="Calibri" pitchFamily="34" charset="0"/>
              <a:buChar char="–"/>
            </a:pPr>
            <a:r>
              <a:rPr lang="en-US" altLang="ko-KR" sz="2000" b="1" dirty="0" smtClean="0"/>
              <a:t>Choose layer3&gt; let  </a:t>
            </a:r>
            <a:r>
              <a:rPr lang="en-US" altLang="ko-KR" sz="2000" b="1" dirty="0" smtClean="0"/>
              <a:t>photo of </a:t>
            </a:r>
            <a:r>
              <a:rPr lang="en-US" altLang="ko-KR" sz="2000" b="1" dirty="0" smtClean="0"/>
              <a:t>layer3 show</a:t>
            </a:r>
            <a:r>
              <a:rPr lang="en-US" altLang="ko-KR" sz="2000" b="1" dirty="0" smtClean="0"/>
              <a:t> 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3714744" y="5000636"/>
            <a:ext cx="1643074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chooselaye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000108"/>
            <a:ext cx="6858048" cy="2928958"/>
          </a:xfrm>
          <a:prstGeom prst="rect">
            <a:avLst/>
          </a:prstGeom>
        </p:spPr>
      </p:pic>
      <p:cxnSp>
        <p:nvCxnSpPr>
          <p:cNvPr id="17" name="Straight Arrow Connector 9"/>
          <p:cNvCxnSpPr/>
          <p:nvPr/>
        </p:nvCxnSpPr>
        <p:spPr>
          <a:xfrm>
            <a:off x="1928794" y="857232"/>
            <a:ext cx="5214974" cy="235745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layer3tothesho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3929066"/>
            <a:ext cx="6858048" cy="3071834"/>
          </a:xfrm>
          <a:prstGeom prst="rect">
            <a:avLst/>
          </a:prstGeom>
        </p:spPr>
      </p:pic>
      <p:cxnSp>
        <p:nvCxnSpPr>
          <p:cNvPr id="31" name="Straight Arrow Connector 9"/>
          <p:cNvCxnSpPr/>
          <p:nvPr/>
        </p:nvCxnSpPr>
        <p:spPr>
          <a:xfrm rot="5400000">
            <a:off x="2500298" y="2214554"/>
            <a:ext cx="4071966" cy="135732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ight Arrow 31"/>
          <p:cNvSpPr/>
          <p:nvPr/>
        </p:nvSpPr>
        <p:spPr>
          <a:xfrm>
            <a:off x="3867144" y="5153036"/>
            <a:ext cx="1643074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25"/>
          <p:cNvSpPr/>
          <p:nvPr/>
        </p:nvSpPr>
        <p:spPr>
          <a:xfrm>
            <a:off x="6072198" y="3071810"/>
            <a:ext cx="2000232" cy="2142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714348" y="0"/>
            <a:ext cx="7858180" cy="42860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 latinLnBrk="0">
              <a:spcBef>
                <a:spcPct val="0"/>
              </a:spcBef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Making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GIF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being </a:t>
            </a:r>
            <a:r>
              <a:rPr lang="en-US" sz="2400" b="1" dirty="0" smtClean="0">
                <a:solidFill>
                  <a:srgbClr val="FF0000"/>
                </a:solidFill>
              </a:rPr>
              <a:t>moved</a:t>
            </a:r>
            <a:r>
              <a:rPr lang="en-US" sz="2800" b="1" dirty="0" smtClean="0">
                <a:solidFill>
                  <a:srgbClr val="FF0000"/>
                </a:solidFill>
              </a:rPr>
              <a:t> to the right</a:t>
            </a:r>
          </a:p>
        </p:txBody>
      </p:sp>
      <p:pic>
        <p:nvPicPr>
          <p:cNvPr id="4" name="Picture 3" descr="animation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0818"/>
            <a:ext cx="9144000" cy="4156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380</Words>
  <Application>Microsoft Office PowerPoint</Application>
  <PresentationFormat>On-screen Show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테마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현빈</dc:creator>
  <cp:lastModifiedBy>user</cp:lastModifiedBy>
  <cp:revision>81</cp:revision>
  <dcterms:created xsi:type="dcterms:W3CDTF">2015-08-27T10:39:38Z</dcterms:created>
  <dcterms:modified xsi:type="dcterms:W3CDTF">2016-04-07T00:55:04Z</dcterms:modified>
</cp:coreProperties>
</file>