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8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9732-1869-4132-87CE-78A99B45780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BFF48-952F-4CF5-9257-87C71FFBAC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9732-1869-4132-87CE-78A99B45780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BFF48-952F-4CF5-9257-87C71FFBAC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9732-1869-4132-87CE-78A99B45780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BFF48-952F-4CF5-9257-87C71FFBAC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9732-1869-4132-87CE-78A99B45780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BFF48-952F-4CF5-9257-87C71FFBAC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9732-1869-4132-87CE-78A99B45780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BFF48-952F-4CF5-9257-87C71FFBAC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9732-1869-4132-87CE-78A99B45780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BFF48-952F-4CF5-9257-87C71FFBAC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9732-1869-4132-87CE-78A99B45780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BFF48-952F-4CF5-9257-87C71FFBAC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9732-1869-4132-87CE-78A99B45780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BFF48-952F-4CF5-9257-87C71FFBAC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9732-1869-4132-87CE-78A99B45780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BFF48-952F-4CF5-9257-87C71FFBAC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9732-1869-4132-87CE-78A99B45780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BFF48-952F-4CF5-9257-87C71FFBAC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89732-1869-4132-87CE-78A99B45780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BFF48-952F-4CF5-9257-87C71FFBAC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89732-1869-4132-87CE-78A99B45780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BFF48-952F-4CF5-9257-87C71FFBAC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381000"/>
            <a:ext cx="6858000" cy="6397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하나님 우리와 함께 하시오니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447800"/>
            <a:ext cx="4572000" cy="381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400" b="1" dirty="0" smtClean="0"/>
              <a:t>하나님  우리와  함께  하시오니  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>주를  찬양하세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우리가  모일  때 임하시는 주님  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>주를  찬양하세</a:t>
            </a: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ko-KR" altLang="en-US" sz="2400" b="1" dirty="0" smtClean="0"/>
              <a:t>찬양  찬양  주를  찬양하세</a:t>
            </a:r>
            <a:endParaRPr lang="en-US" altLang="ko-KR" sz="2400" b="1" dirty="0" smtClean="0"/>
          </a:p>
          <a:p>
            <a:pPr marL="0" indent="0">
              <a:buNone/>
            </a:pPr>
            <a:endParaRPr lang="en-US" altLang="ko-KR" sz="2400" b="1" dirty="0" smtClean="0"/>
          </a:p>
          <a:p>
            <a:pPr marL="0" indent="0">
              <a:buNone/>
            </a:pPr>
            <a:r>
              <a:rPr lang="ko-KR" altLang="en-US" sz="2400" b="1" dirty="0" smtClean="0"/>
              <a:t>찬양  찬양  예수를  찬양하세</a:t>
            </a:r>
            <a:endParaRPr lang="en-US" sz="2400" b="1" dirty="0"/>
          </a:p>
        </p:txBody>
      </p:sp>
      <p:pic>
        <p:nvPicPr>
          <p:cNvPr id="7" name="Picture 6" descr="하나님 우리와 함께 하시오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1524000"/>
            <a:ext cx="3276600" cy="4227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 우리와 함께 하시오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 우리와 함께 하시오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 우리와 함께 하시오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 우리와 함께 하시오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 우리와 함께 하시오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 우리와 함께 하시오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하나님 우리와 함께 하시오니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하나님 우리와 함께 하시오니</dc:title>
  <dc:creator>jungyeo park</dc:creator>
  <cp:lastModifiedBy>jungyeo park</cp:lastModifiedBy>
  <cp:revision>10</cp:revision>
  <dcterms:created xsi:type="dcterms:W3CDTF">2016-03-31T12:20:57Z</dcterms:created>
  <dcterms:modified xsi:type="dcterms:W3CDTF">2016-03-31T13:10:00Z</dcterms:modified>
</cp:coreProperties>
</file>