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B1826-05B1-4AF1-B2F4-DDC56885DF14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CD11F-D498-4A2D-8B92-B4F0D0CBF8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od and God alon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한 분만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381000"/>
            <a:ext cx="30480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주 한 분만이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5257800" cy="44958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주 </a:t>
            </a:r>
            <a:r>
              <a:rPr lang="ko-KR" altLang="en-US" sz="1800" b="1" dirty="0" smtClean="0"/>
              <a:t>한 분만이 </a:t>
            </a:r>
            <a:r>
              <a:rPr lang="ko-KR" altLang="en-US" sz="1800" b="1" dirty="0" smtClean="0"/>
              <a:t>이 모든 세상 창조하셨네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우리 소유로 알던 그 모든 영광이 다 주께 속했네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주 </a:t>
            </a:r>
            <a:r>
              <a:rPr lang="ko-KR" altLang="en-US" sz="1800" b="1" dirty="0" smtClean="0"/>
              <a:t>한 분만이 </a:t>
            </a:r>
            <a:r>
              <a:rPr lang="ko-KR" altLang="en-US" sz="1800" b="1" dirty="0" smtClean="0"/>
              <a:t>감춰진 진리 드러내시네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주의 모든 계획을 그 어느 누구도 바꿀 수 없으리</a:t>
            </a:r>
            <a:endParaRPr lang="en-US" altLang="ko-KR" sz="1800" b="1" dirty="0" smtClean="0"/>
          </a:p>
          <a:p>
            <a:pPr marL="457200" indent="-457200">
              <a:buNone/>
            </a:pPr>
            <a:endParaRPr lang="en-US" altLang="ko-KR" sz="1800" b="1" dirty="0" smtClean="0"/>
          </a:p>
          <a:p>
            <a:pPr marL="457200" indent="-45720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/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 한 분만이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온 우주의 통치자 되시네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생명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있는 모든 것 오직 하나님만 찬양케 하소서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</a:t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/>
              <a:t>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 </a:t>
            </a:r>
            <a:r>
              <a:rPr lang="ko-KR" altLang="en-US" sz="1800" b="1" dirty="0" smtClean="0"/>
              <a:t>한 분만이 </a:t>
            </a:r>
            <a:r>
              <a:rPr lang="ko-KR" altLang="en-US" sz="1800" b="1" dirty="0" smtClean="0"/>
              <a:t>영원히 우리 기쁨되시네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오직 주님 한분만 사랑하는 마음 변할 수 없으리</a:t>
            </a:r>
            <a:r>
              <a:rPr lang="en-US" altLang="ko-KR" sz="1800" b="1" dirty="0" smtClean="0"/>
              <a:t>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한 분만이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한 분만이 </dc:title>
  <dc:creator>jungyeo park</dc:creator>
  <cp:lastModifiedBy>mary</cp:lastModifiedBy>
  <cp:revision>25</cp:revision>
  <dcterms:created xsi:type="dcterms:W3CDTF">2016-03-09T02:53:38Z</dcterms:created>
  <dcterms:modified xsi:type="dcterms:W3CDTF">2018-03-20T23:44:32Z</dcterms:modified>
</cp:coreProperties>
</file>