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EFA04-C39A-48F8-B626-2FC6310DF853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9A041-281A-4004-B847-2775DC4317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한 분 만으로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한 분 만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24200" y="381000"/>
            <a:ext cx="2971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한 분 만으로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6972300" cy="45720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/>
              <a:t>주는 내 상급 내 모든 헌신 </a:t>
            </a:r>
            <a:r>
              <a:rPr lang="ko-KR" altLang="en-US" sz="1800" b="1" dirty="0" smtClean="0"/>
              <a:t>드려  오직 </a:t>
            </a:r>
            <a:r>
              <a:rPr lang="ko-KR" altLang="en-US" sz="1800" b="1" dirty="0"/>
              <a:t>주 예수만이 나의 만족 되시네</a:t>
            </a:r>
            <a:br>
              <a:rPr lang="ko-KR" altLang="en-US" sz="1800" b="1" dirty="0"/>
            </a:br>
            <a:r>
              <a:rPr lang="ko-KR" altLang="en-US" sz="1800" b="1" dirty="0"/>
              <a:t>언제나 주 찬양하리 주를 </a:t>
            </a:r>
            <a:r>
              <a:rPr lang="ko-KR" altLang="en-US" sz="1800" b="1" dirty="0" smtClean="0"/>
              <a:t>보네 자유하네</a:t>
            </a:r>
            <a:r>
              <a:rPr lang="ko-KR" altLang="en-US" sz="1800" b="1" dirty="0"/>
              <a:t/>
            </a:r>
            <a:br>
              <a:rPr lang="ko-KR" altLang="en-US" sz="1800" b="1" dirty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주 한 분 만으로 난 부족함 없네  내 모든 필요 주 안에  주 안에 있네</a:t>
            </a:r>
            <a:endParaRPr lang="en-US" sz="1800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/>
              <a:t/>
            </a:r>
            <a:br>
              <a:rPr lang="ko-KR" altLang="en-US" sz="1800" b="1" dirty="0"/>
            </a:br>
            <a:r>
              <a:rPr lang="ko-KR" altLang="en-US" sz="1800" b="1" dirty="0"/>
              <a:t>주는 내 전부 내 구원의 </a:t>
            </a:r>
            <a:r>
              <a:rPr lang="ko-KR" altLang="en-US" sz="1800" b="1" dirty="0" smtClean="0"/>
              <a:t>즐거움 언제나 </a:t>
            </a:r>
            <a:r>
              <a:rPr lang="ko-KR" altLang="en-US" sz="1800" b="1" dirty="0"/>
              <a:t>변치 않는 천국의 소망</a:t>
            </a:r>
            <a:br>
              <a:rPr lang="ko-KR" altLang="en-US" sz="1800" b="1" dirty="0"/>
            </a:br>
            <a:r>
              <a:rPr lang="ko-KR" altLang="en-US" sz="1800" b="1" dirty="0"/>
              <a:t>언제나 주 찬양하리 여기 </a:t>
            </a:r>
            <a:r>
              <a:rPr lang="ko-KR" altLang="en-US" sz="1800" b="1" dirty="0" smtClean="0"/>
              <a:t>계신 주께 </a:t>
            </a:r>
            <a:r>
              <a:rPr lang="ko-KR" altLang="en-US" sz="1800" b="1" dirty="0"/>
              <a:t>영광 돌려</a:t>
            </a:r>
            <a:br>
              <a:rPr lang="ko-KR" altLang="en-US" sz="1800" b="1" dirty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sz="1800" b="1" dirty="0" smtClean="0"/>
              <a:t>Bridge </a:t>
            </a:r>
            <a:r>
              <a:rPr lang="ko-KR" altLang="en-US" sz="1800" b="1" dirty="0"/>
              <a:t/>
            </a:r>
            <a:br>
              <a:rPr lang="ko-KR" altLang="en-US" sz="1800" b="1" dirty="0"/>
            </a:br>
            <a:r>
              <a:rPr lang="ko-KR" altLang="en-US" sz="1800" b="1" dirty="0"/>
              <a:t>주 예수님만 따라 </a:t>
            </a:r>
            <a:r>
              <a:rPr lang="ko-KR" altLang="en-US" sz="1800" b="1" dirty="0" smtClean="0"/>
              <a:t>가리라 돌아서지 않으리라</a:t>
            </a:r>
            <a:r>
              <a:rPr lang="en-US" altLang="ko-KR" sz="1800" b="1" dirty="0" smtClean="0"/>
              <a:t>(x2)</a:t>
            </a:r>
            <a:r>
              <a:rPr lang="en-US" altLang="ko-KR" sz="1800" b="1" dirty="0"/>
              <a:t/>
            </a:r>
            <a:br>
              <a:rPr lang="en-US" altLang="ko-KR" sz="1800" b="1" dirty="0"/>
            </a:br>
            <a:r>
              <a:rPr lang="ko-KR" altLang="en-US" sz="1800" b="1" dirty="0" smtClean="0"/>
              <a:t>세상 </a:t>
            </a:r>
            <a:r>
              <a:rPr lang="ko-KR" altLang="en-US" sz="1800" b="1" dirty="0"/>
              <a:t>등지고 십자가 </a:t>
            </a:r>
            <a:r>
              <a:rPr lang="ko-KR" altLang="en-US" sz="1800" b="1" dirty="0" smtClean="0"/>
              <a:t>보리 돌아서지 않으리라</a:t>
            </a:r>
            <a:r>
              <a:rPr lang="en-US" altLang="ko-KR" sz="1800" b="1" dirty="0" smtClean="0"/>
              <a:t>(x2)       </a:t>
            </a:r>
            <a:endParaRPr lang="en-US" sz="18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61722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한 분 만으로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한 분 만으로 </dc:title>
  <dc:creator>jungyeo park</dc:creator>
  <cp:lastModifiedBy>mary</cp:lastModifiedBy>
  <cp:revision>15</cp:revision>
  <dcterms:created xsi:type="dcterms:W3CDTF">2016-03-22T14:50:46Z</dcterms:created>
  <dcterms:modified xsi:type="dcterms:W3CDTF">2018-03-29T16:51:57Z</dcterms:modified>
</cp:coreProperties>
</file>