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 showGuides="1">
      <p:cViewPr>
        <p:scale>
          <a:sx n="72" d="100"/>
          <a:sy n="72" d="100"/>
        </p:scale>
        <p:origin x="-1637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0EB23-0AF1-439B-8A0A-A369A15A8F4B}" type="datetimeFigureOut">
              <a:rPr lang="en-US" smtClean="0"/>
              <a:pPr/>
              <a:t>3/30/2018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85AA2-BEDA-453D-B72B-9320F3E248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0EB23-0AF1-439B-8A0A-A369A15A8F4B}" type="datetimeFigureOut">
              <a:rPr lang="en-US" smtClean="0"/>
              <a:pPr/>
              <a:t>3/30/2018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85AA2-BEDA-453D-B72B-9320F3E248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0EB23-0AF1-439B-8A0A-A369A15A8F4B}" type="datetimeFigureOut">
              <a:rPr lang="en-US" smtClean="0"/>
              <a:pPr/>
              <a:t>3/30/2018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85AA2-BEDA-453D-B72B-9320F3E248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0EB23-0AF1-439B-8A0A-A369A15A8F4B}" type="datetimeFigureOut">
              <a:rPr lang="en-US" smtClean="0"/>
              <a:pPr/>
              <a:t>3/30/2018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85AA2-BEDA-453D-B72B-9320F3E248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0EB23-0AF1-439B-8A0A-A369A15A8F4B}" type="datetimeFigureOut">
              <a:rPr lang="en-US" smtClean="0"/>
              <a:pPr/>
              <a:t>3/30/2018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85AA2-BEDA-453D-B72B-9320F3E248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0EB23-0AF1-439B-8A0A-A369A15A8F4B}" type="datetimeFigureOut">
              <a:rPr lang="en-US" smtClean="0"/>
              <a:pPr/>
              <a:t>3/30/2018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85AA2-BEDA-453D-B72B-9320F3E248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0EB23-0AF1-439B-8A0A-A369A15A8F4B}" type="datetimeFigureOut">
              <a:rPr lang="en-US" smtClean="0"/>
              <a:pPr/>
              <a:t>3/30/2018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85AA2-BEDA-453D-B72B-9320F3E248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0EB23-0AF1-439B-8A0A-A369A15A8F4B}" type="datetimeFigureOut">
              <a:rPr lang="en-US" smtClean="0"/>
              <a:pPr/>
              <a:t>3/30/2018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85AA2-BEDA-453D-B72B-9320F3E248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0EB23-0AF1-439B-8A0A-A369A15A8F4B}" type="datetimeFigureOut">
              <a:rPr lang="en-US" smtClean="0"/>
              <a:pPr/>
              <a:t>3/30/2018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85AA2-BEDA-453D-B72B-9320F3E248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0EB23-0AF1-439B-8A0A-A369A15A8F4B}" type="datetimeFigureOut">
              <a:rPr lang="en-US" smtClean="0"/>
              <a:pPr/>
              <a:t>3/30/2018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85AA2-BEDA-453D-B72B-9320F3E248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0EB23-0AF1-439B-8A0A-A369A15A8F4B}" type="datetimeFigureOut">
              <a:rPr lang="en-US" smtClean="0"/>
              <a:pPr/>
              <a:t>3/30/2018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85AA2-BEDA-453D-B72B-9320F3E248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80EB23-0AF1-439B-8A0A-A369A15A8F4B}" type="datetimeFigureOut">
              <a:rPr lang="en-US" smtClean="0"/>
              <a:pPr/>
              <a:t>3/30/2018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D85AA2-BEDA-453D-B72B-9320F3E248F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King is Here 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1562291" y="1828800"/>
            <a:ext cx="7581709" cy="5029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 임재 이곳에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124200" y="228600"/>
            <a:ext cx="2895600" cy="533400"/>
          </a:xfrm>
        </p:spPr>
        <p:txBody>
          <a:bodyPr>
            <a:noAutofit/>
          </a:bodyPr>
          <a:lstStyle/>
          <a:p>
            <a:r>
              <a:rPr lang="ko-KR" altLang="en-US" sz="3200" b="1" dirty="0"/>
              <a:t>주 임재 이곳에 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990600"/>
            <a:ext cx="6172200" cy="48768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ko-KR" altLang="en-US" sz="1600" b="1" dirty="0" smtClean="0"/>
              <a:t>주 임재 이곳에 </a:t>
            </a:r>
            <a:r>
              <a:rPr lang="en-US" altLang="ko-KR" sz="1600" b="1" dirty="0"/>
              <a:t> </a:t>
            </a:r>
            <a:r>
              <a:rPr lang="ko-KR" altLang="en-US" sz="1600" b="1" dirty="0" smtClean="0"/>
              <a:t>왕이 여기 계시네  내안에 계신 왕 그의 사랑 영원해</a:t>
            </a:r>
            <a:endParaRPr lang="en-US" altLang="ko-KR" sz="1600" b="1" dirty="0" smtClean="0"/>
          </a:p>
          <a:p>
            <a:pPr>
              <a:buNone/>
            </a:pPr>
            <a:endParaRPr lang="en-US" altLang="ko-KR" sz="1000" b="1" dirty="0" smtClean="0"/>
          </a:p>
          <a:p>
            <a:pPr>
              <a:buNone/>
            </a:pPr>
            <a:endParaRPr lang="en-US" sz="16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sz="1600" b="1" dirty="0" smtClean="0">
                <a:solidFill>
                  <a:srgbClr val="FF0000"/>
                </a:solidFill>
              </a:rPr>
              <a:t>Chorus </a:t>
            </a:r>
            <a:r>
              <a:rPr lang="en-US" sz="1600" b="1" dirty="0" smtClean="0">
                <a:solidFill>
                  <a:srgbClr val="FF0000"/>
                </a:solidFill>
              </a:rPr>
              <a:t>1</a:t>
            </a:r>
            <a:endParaRPr lang="en-US" altLang="ko-KR" sz="1600" b="1" dirty="0"/>
          </a:p>
          <a:p>
            <a:pPr>
              <a:buNone/>
            </a:pPr>
            <a:r>
              <a:rPr lang="ko-KR" altLang="en-US" sz="1600" b="1" dirty="0" smtClean="0">
                <a:solidFill>
                  <a:srgbClr val="FF0000"/>
                </a:solidFill>
              </a:rPr>
              <a:t>우리 </a:t>
            </a:r>
            <a:r>
              <a:rPr lang="en-US" altLang="ko-KR" sz="1600" b="1" dirty="0" smtClean="0">
                <a:solidFill>
                  <a:srgbClr val="FF0000"/>
                </a:solidFill>
              </a:rPr>
              <a:t>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경배하며 그 이름 높이세 기뻐해  왕이 계시네 </a:t>
            </a:r>
            <a:endParaRPr lang="en-US" altLang="ko-KR" sz="16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ko-KR" altLang="en-US" sz="1600" b="1" dirty="0" smtClean="0">
                <a:solidFill>
                  <a:srgbClr val="FF0000"/>
                </a:solidFill>
              </a:rPr>
              <a:t>우리 선포하리 천국문 여신 주 기뻐해  왕이 계시네 </a:t>
            </a:r>
            <a:endParaRPr lang="en-US" altLang="ko-KR" sz="1600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en-US" altLang="ko-KR" sz="1000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en-US" altLang="ko-KR" sz="16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ko-KR" altLang="en-US" sz="1600" b="1" dirty="0" smtClean="0"/>
              <a:t>주 임재 이곳에 하나님 임하셨네 권능의 왕 오셔서 영혼을 자유케 해</a:t>
            </a:r>
            <a:endParaRPr lang="en-US" altLang="ko-KR" sz="1600" b="1" dirty="0" smtClean="0"/>
          </a:p>
          <a:p>
            <a:pPr>
              <a:buNone/>
            </a:pPr>
            <a:endParaRPr lang="en-US" altLang="ko-KR" sz="1000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en-US" sz="16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sz="1600" b="1" dirty="0" smtClean="0">
                <a:solidFill>
                  <a:srgbClr val="FF0000"/>
                </a:solidFill>
              </a:rPr>
              <a:t>Chorus 2</a:t>
            </a:r>
            <a:endParaRPr lang="en-US" altLang="ko-KR" sz="1600" b="1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ko-KR" altLang="en-US" sz="1600" b="1" dirty="0" smtClean="0">
                <a:solidFill>
                  <a:srgbClr val="FF0000"/>
                </a:solidFill>
              </a:rPr>
              <a:t>주 임재 이곳에 할렐루야 찬양해</a:t>
            </a:r>
            <a:r>
              <a:rPr lang="en-US" altLang="ko-KR" sz="1600" b="1" dirty="0" smtClean="0">
                <a:solidFill>
                  <a:srgbClr val="FF0000"/>
                </a:solidFill>
              </a:rPr>
              <a:t>(x2)</a:t>
            </a:r>
          </a:p>
          <a:p>
            <a:pPr>
              <a:buNone/>
            </a:pPr>
            <a:endParaRPr lang="en-US" altLang="ko-KR" sz="1000" b="1" dirty="0" smtClean="0"/>
          </a:p>
          <a:p>
            <a:pPr>
              <a:buNone/>
            </a:pPr>
            <a:endParaRPr lang="en-US" sz="16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sz="1600" b="1" dirty="0" smtClean="0">
                <a:solidFill>
                  <a:srgbClr val="FF0000"/>
                </a:solidFill>
              </a:rPr>
              <a:t>Chorus 3</a:t>
            </a:r>
            <a:endParaRPr lang="en-US" altLang="ko-KR" sz="1600" b="1" dirty="0" smtClean="0"/>
          </a:p>
          <a:p>
            <a:pPr>
              <a:buNone/>
            </a:pPr>
            <a:r>
              <a:rPr lang="ko-KR" altLang="en-US" sz="1600" b="1" dirty="0" smtClean="0">
                <a:solidFill>
                  <a:srgbClr val="FF0000"/>
                </a:solidFill>
              </a:rPr>
              <a:t>주께 내려놓고 주 날 이끄네 난 변화되었네  주 임재로 </a:t>
            </a:r>
            <a:endParaRPr lang="en-US" altLang="ko-KR" sz="16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ko-KR" altLang="en-US" sz="1600" b="1" dirty="0" smtClean="0">
                <a:solidFill>
                  <a:srgbClr val="FF0000"/>
                </a:solidFill>
              </a:rPr>
              <a:t>찬양하며 살리 영광위해 살리 난 변화되었네 주 임재로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en-US" altLang="ko-KR" sz="1600" b="1" dirty="0"/>
          </a:p>
          <a:p>
            <a:pPr>
              <a:buNone/>
            </a:pPr>
            <a:endParaRPr lang="en-US" altLang="ko-KR" sz="1600" b="1" dirty="0" smtClean="0"/>
          </a:p>
          <a:p>
            <a:pPr>
              <a:buNone/>
            </a:pPr>
            <a:endParaRPr lang="en-US" altLang="ko-KR" sz="1600" b="1" dirty="0">
              <a:solidFill>
                <a:srgbClr val="FF0000"/>
              </a:solidFill>
            </a:endParaRPr>
          </a:p>
          <a:p>
            <a:pPr>
              <a:buNone/>
            </a:pPr>
            <a:endParaRPr lang="en-US" altLang="ko-KR" sz="16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</TotalTime>
  <Words>73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 임재 이곳에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 임재 이곳에 </dc:title>
  <dc:creator>jungyeo park</dc:creator>
  <cp:lastModifiedBy>mary</cp:lastModifiedBy>
  <cp:revision>16</cp:revision>
  <dcterms:created xsi:type="dcterms:W3CDTF">2016-03-16T10:11:58Z</dcterms:created>
  <dcterms:modified xsi:type="dcterms:W3CDTF">2018-03-30T13:45:09Z</dcterms:modified>
</cp:coreProperties>
</file>