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83D71-5A1D-4085-93AE-9622DB41CDFB}" type="datetimeFigureOut">
              <a:rPr lang="en-US" smtClean="0"/>
              <a:pPr/>
              <a:t>2/28/2018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14031-3200-4F77-99A8-44D2E6F05D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83D71-5A1D-4085-93AE-9622DB41CDFB}" type="datetimeFigureOut">
              <a:rPr lang="en-US" smtClean="0"/>
              <a:pPr/>
              <a:t>2/28/2018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14031-3200-4F77-99A8-44D2E6F05D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83D71-5A1D-4085-93AE-9622DB41CDFB}" type="datetimeFigureOut">
              <a:rPr lang="en-US" smtClean="0"/>
              <a:pPr/>
              <a:t>2/28/2018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14031-3200-4F77-99A8-44D2E6F05D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83D71-5A1D-4085-93AE-9622DB41CDFB}" type="datetimeFigureOut">
              <a:rPr lang="en-US" smtClean="0"/>
              <a:pPr/>
              <a:t>2/28/2018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14031-3200-4F77-99A8-44D2E6F05D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83D71-5A1D-4085-93AE-9622DB41CDFB}" type="datetimeFigureOut">
              <a:rPr lang="en-US" smtClean="0"/>
              <a:pPr/>
              <a:t>2/28/2018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14031-3200-4F77-99A8-44D2E6F05D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83D71-5A1D-4085-93AE-9622DB41CDFB}" type="datetimeFigureOut">
              <a:rPr lang="en-US" smtClean="0"/>
              <a:pPr/>
              <a:t>2/28/2018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14031-3200-4F77-99A8-44D2E6F05D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83D71-5A1D-4085-93AE-9622DB41CDFB}" type="datetimeFigureOut">
              <a:rPr lang="en-US" smtClean="0"/>
              <a:pPr/>
              <a:t>2/28/2018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14031-3200-4F77-99A8-44D2E6F05D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83D71-5A1D-4085-93AE-9622DB41CDFB}" type="datetimeFigureOut">
              <a:rPr lang="en-US" smtClean="0"/>
              <a:pPr/>
              <a:t>2/28/2018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14031-3200-4F77-99A8-44D2E6F05D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83D71-5A1D-4085-93AE-9622DB41CDFB}" type="datetimeFigureOut">
              <a:rPr lang="en-US" smtClean="0"/>
              <a:pPr/>
              <a:t>2/28/2018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14031-3200-4F77-99A8-44D2E6F05D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83D71-5A1D-4085-93AE-9622DB41CDFB}" type="datetimeFigureOut">
              <a:rPr lang="en-US" smtClean="0"/>
              <a:pPr/>
              <a:t>2/28/2018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14031-3200-4F77-99A8-44D2E6F05D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83D71-5A1D-4085-93AE-9622DB41CDFB}" type="datetimeFigureOut">
              <a:rPr lang="en-US" smtClean="0"/>
              <a:pPr/>
              <a:t>2/28/2018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14031-3200-4F77-99A8-44D2E6F05D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083D71-5A1D-4085-93AE-9622DB41CDFB}" type="datetimeFigureOut">
              <a:rPr lang="en-US" smtClean="0"/>
              <a:pPr/>
              <a:t>2/28/2018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014031-3200-4F77-99A8-44D2E6F05D1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주 발 앞에 나 엎드려3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4648200" y="1371600"/>
            <a:ext cx="4495800" cy="41148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주 발 앞에 나 엎드려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90800" y="228600"/>
            <a:ext cx="3886200" cy="533400"/>
          </a:xfrm>
        </p:spPr>
        <p:txBody>
          <a:bodyPr>
            <a:noAutofit/>
          </a:bodyPr>
          <a:lstStyle/>
          <a:p>
            <a:r>
              <a:rPr lang="ko-KR" altLang="en-US" sz="3200" b="1" dirty="0" smtClean="0"/>
              <a:t>주 발 앞에 나 엎드려 </a:t>
            </a:r>
            <a:endParaRPr lang="en-US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1000" y="990600"/>
            <a:ext cx="5943600" cy="4572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ko-KR" altLang="en-US" sz="1600" b="1" dirty="0" smtClean="0"/>
              <a:t>주 발 앞에 나 엎드려 주만 간절히 원해 주계신곳 나 바라봅니다</a:t>
            </a:r>
            <a:br>
              <a:rPr lang="ko-KR" altLang="en-US" sz="1600" b="1" dirty="0" smtClean="0"/>
            </a:br>
            <a:r>
              <a:rPr lang="ko-KR" altLang="en-US" sz="1600" b="1" dirty="0" smtClean="0"/>
              <a:t>근심 속에 주 찾을때 모든 필요 내려놓고 겸손하게 모두 드리리</a:t>
            </a:r>
            <a:endParaRPr lang="en-US" altLang="ko-KR" sz="1600" b="1" dirty="0" smtClean="0"/>
          </a:p>
          <a:p>
            <a:pPr>
              <a:buNone/>
            </a:pPr>
            <a:endParaRPr lang="en-US" altLang="ko-KR" sz="1600" b="1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en-US" altLang="ko-KR" sz="1600" b="1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ko-KR" altLang="en-US" sz="1600" b="1" dirty="0" smtClean="0">
                <a:solidFill>
                  <a:srgbClr val="FF0000"/>
                </a:solidFill>
              </a:rPr>
              <a:t>후렴</a:t>
            </a:r>
            <a:endParaRPr lang="en-US" altLang="ko-KR" sz="1600" b="1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ko-KR" altLang="en-US" sz="1600" b="1" dirty="0" smtClean="0">
                <a:solidFill>
                  <a:srgbClr val="FF0000"/>
                </a:solidFill>
              </a:rPr>
              <a:t>오직 예수 주님만이 나의 삶의 이유</a:t>
            </a:r>
            <a:endParaRPr lang="en-US" altLang="ko-KR" sz="1600" b="1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ko-KR" altLang="en-US" sz="1600" b="1" dirty="0" smtClean="0">
                <a:solidFill>
                  <a:srgbClr val="FF0000"/>
                </a:solidFill>
              </a:rPr>
              <a:t>오직 예수 주님만이 나의 삶의 이유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altLang="ko-KR" sz="1600" b="1" dirty="0" smtClean="0"/>
          </a:p>
          <a:p>
            <a:pPr marL="0" indent="0">
              <a:buNone/>
            </a:pPr>
            <a:r>
              <a:rPr lang="ko-KR" altLang="en-US" sz="1600" b="1" dirty="0" smtClean="0"/>
              <a:t/>
            </a:r>
            <a:br>
              <a:rPr lang="ko-KR" altLang="en-US" sz="1600" b="1" dirty="0" smtClean="0"/>
            </a:br>
            <a:r>
              <a:rPr lang="ko-KR" altLang="en-US" sz="1600" b="1" dirty="0" smtClean="0"/>
              <a:t/>
            </a:r>
            <a:br>
              <a:rPr lang="ko-KR" altLang="en-US" sz="1600" b="1" dirty="0" smtClean="0"/>
            </a:br>
            <a:r>
              <a:rPr lang="ko-KR" altLang="en-US" sz="1600" b="1" dirty="0" smtClean="0"/>
              <a:t>언제나 어디서나  깊고 깊은 은혜로 주님 항상 내 안에 계시네</a:t>
            </a:r>
            <a:endParaRPr lang="en-US" altLang="ko-KR" sz="1600" b="1" dirty="0" smtClean="0"/>
          </a:p>
          <a:p>
            <a:pPr marL="0" indent="0">
              <a:buNone/>
            </a:pPr>
            <a:r>
              <a:rPr lang="ko-KR" altLang="en-US" sz="1600" b="1" dirty="0" smtClean="0"/>
              <a:t>변함없으신 주님 어제 오늘 영원히 한결같이 함께 하시네</a:t>
            </a:r>
            <a:br>
              <a:rPr lang="ko-KR" altLang="en-US" sz="1600" b="1" dirty="0" smtClean="0"/>
            </a:br>
            <a:endParaRPr lang="en-US" altLang="ko-KR" sz="1600" b="1" dirty="0" smtClean="0"/>
          </a:p>
          <a:p>
            <a:pPr marL="0" indent="0">
              <a:buNone/>
            </a:pPr>
            <a:endParaRPr lang="en-US" altLang="ko-KR" sz="1600" b="1" dirty="0" smtClean="0"/>
          </a:p>
          <a:p>
            <a:pPr marL="0" indent="0">
              <a:buNone/>
            </a:pPr>
            <a:r>
              <a:rPr lang="en-US" sz="1800" b="1" dirty="0" smtClean="0"/>
              <a:t>Bridge</a:t>
            </a:r>
            <a:r>
              <a:rPr lang="ko-KR" altLang="en-US" sz="1600" b="1" dirty="0" smtClean="0"/>
              <a:t/>
            </a:r>
            <a:br>
              <a:rPr lang="ko-KR" altLang="en-US" sz="1600" b="1" dirty="0" smtClean="0"/>
            </a:br>
            <a:r>
              <a:rPr lang="ko-KR" altLang="en-US" sz="1600" b="1" dirty="0" smtClean="0"/>
              <a:t>주님은 길과 진리 생명 나는 오직 믿음으로 살리                                                                                                                 주만 위해 살리</a:t>
            </a:r>
            <a:r>
              <a:rPr lang="en-US" altLang="ko-KR" sz="1600" b="1" dirty="0" smtClean="0"/>
              <a:t>(x4)</a:t>
            </a:r>
            <a:endParaRPr 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16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주 발 앞에 나 엎드려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주 발 앞에 나 엎드려 </dc:title>
  <dc:creator>jungyeo park</dc:creator>
  <cp:lastModifiedBy>mary</cp:lastModifiedBy>
  <cp:revision>19</cp:revision>
  <dcterms:created xsi:type="dcterms:W3CDTF">2016-03-04T10:51:20Z</dcterms:created>
  <dcterms:modified xsi:type="dcterms:W3CDTF">2018-03-01T01:49:49Z</dcterms:modified>
</cp:coreProperties>
</file>