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A348-C5E6-45FB-B9BC-D57E5374745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5FB2-4D84-463C-B1BC-98E3CE940D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달려 죽은 십자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609600"/>
            <a:ext cx="41910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달려 죽은 십자가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676400"/>
            <a:ext cx="5410200" cy="4572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 달려 죽은 십자가 우리가 생각할 때에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세상에 속한 욕심을 헛된 줄 알고 버리네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죽으신 구주 밖에는 자랑을 말게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보혈의 공로 입어서 교만한 맘을 버리네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못 박힌 손발 보오니 큰 자비 나타내셨네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가시로 만든 면류관 우리를 위해 쓰셨네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온 세상 만물 가져도 주 은혜 못 다 갚겠네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놀라운 사랑 받은 나 몸으로 제물 삼겠네 아</a:t>
            </a:r>
            <a:r>
              <a:rPr lang="en-US" altLang="ko-KR" sz="2000" b="1" dirty="0" smtClean="0"/>
              <a:t>-</a:t>
            </a:r>
            <a:r>
              <a:rPr lang="ko-KR" altLang="en-US" sz="2000" b="1" dirty="0" smtClean="0"/>
              <a:t>멘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달려 죽은 십자가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Grace of God</dc:title>
  <dc:creator>jungyeo park</dc:creator>
  <cp:lastModifiedBy>mary</cp:lastModifiedBy>
  <cp:revision>15</cp:revision>
  <dcterms:created xsi:type="dcterms:W3CDTF">2016-03-30T10:28:39Z</dcterms:created>
  <dcterms:modified xsi:type="dcterms:W3CDTF">2018-11-21T20:20:41Z</dcterms:modified>
</cp:coreProperties>
</file>