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FDA77-B9F0-48D9-815B-B394793C63BD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BEFDA-8B51-4286-BC83-6A7DF07EBD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eautiful 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아름다우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5715000" cy="51054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예수 아름다우신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                                                  위대하신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 부활의 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어린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양  거룩과  공의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                                      새벽별과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같은 나의 구주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Pre-Chorus                                            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모든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하늘 찬양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                                                                  모든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만물이 주 경배해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아름답고 놀라우신 모든 이름보다 높은 이름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아름답고 놀라우신 주의 이름 높으신 그 이름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예수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Bridge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영원히 주 찬양 주 사랑 해요 주 사랑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해요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endParaRPr lang="en-US" sz="2000" b="1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124200" y="228600"/>
            <a:ext cx="3048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예수 아름다우신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8</cp:revision>
  <dcterms:created xsi:type="dcterms:W3CDTF">2016-03-10T18:55:17Z</dcterms:created>
  <dcterms:modified xsi:type="dcterms:W3CDTF">2018-03-02T20:37:11Z</dcterms:modified>
</cp:coreProperties>
</file>