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E1B5F-FF99-4266-90D1-AF894394DF3E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5BDE-5EE2-4087-A730-95FF432DAC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s, you're the sweetest name of al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, 가장 귀한 그 이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28600"/>
            <a:ext cx="3962400" cy="381000"/>
          </a:xfrm>
        </p:spPr>
        <p:txBody>
          <a:bodyPr>
            <a:noAutofit/>
          </a:bodyPr>
          <a:lstStyle/>
          <a:p>
            <a:r>
              <a:rPr lang="ko-KR" altLang="en-US" sz="2800" b="1" dirty="0"/>
              <a:t>예수</a:t>
            </a:r>
            <a:r>
              <a:rPr lang="en-US" altLang="ko-KR" sz="2800" b="1" dirty="0"/>
              <a:t>, </a:t>
            </a:r>
            <a:r>
              <a:rPr lang="ko-KR" altLang="en-US" sz="2800" b="1" dirty="0"/>
              <a:t>가장 귀한 그 이름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85800"/>
            <a:ext cx="54102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예수 가장 귀한 그이름  예수 언제나 기도 들으사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오 예수 나의 손  잡아주시는  가장 귀한  귀한 그이름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 찬양하기 원하네  예수 처음과 나중 되시는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오 예수 날 위해 고통 당하신 가장 귀한  귀한 그이름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 왕의 왕이 되신 주 예수 당신의  끝없는  사랑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오 예수 목소리 높여 찬양해 가장 귀한 귀한 그 이름 </a:t>
            </a:r>
          </a:p>
          <a:p>
            <a:pPr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예수, 가장 귀한 그 이름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내삶드리리</dc:title>
  <dc:creator>jungyeo park</dc:creator>
  <cp:lastModifiedBy>mary</cp:lastModifiedBy>
  <cp:revision>18</cp:revision>
  <dcterms:created xsi:type="dcterms:W3CDTF">2016-03-14T12:19:48Z</dcterms:created>
  <dcterms:modified xsi:type="dcterms:W3CDTF">2018-02-22T15:23:34Z</dcterms:modified>
</cp:coreProperties>
</file>