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DDD4-8421-4EA9-9B81-C41670405E4F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3941-9D58-4C3E-B939-D0A0B26FE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DDD4-8421-4EA9-9B81-C41670405E4F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3941-9D58-4C3E-B939-D0A0B26FE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DDD4-8421-4EA9-9B81-C41670405E4F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3941-9D58-4C3E-B939-D0A0B26FE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DDD4-8421-4EA9-9B81-C41670405E4F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3941-9D58-4C3E-B939-D0A0B26FE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DDD4-8421-4EA9-9B81-C41670405E4F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3941-9D58-4C3E-B939-D0A0B26FE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DDD4-8421-4EA9-9B81-C41670405E4F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3941-9D58-4C3E-B939-D0A0B26FE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DDD4-8421-4EA9-9B81-C41670405E4F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3941-9D58-4C3E-B939-D0A0B26FE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DDD4-8421-4EA9-9B81-C41670405E4F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3941-9D58-4C3E-B939-D0A0B26FE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DDD4-8421-4EA9-9B81-C41670405E4F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3941-9D58-4C3E-B939-D0A0B26FE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DDD4-8421-4EA9-9B81-C41670405E4F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3941-9D58-4C3E-B939-D0A0B26FE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DDD4-8421-4EA9-9B81-C41670405E4F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3941-9D58-4C3E-B939-D0A0B26FE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ADDD4-8421-4EA9-9B81-C41670405E4F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C3941-9D58-4C3E-B939-D0A0B26FEB2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0"/>
            <a:ext cx="4267200" cy="715962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영화로신 주 예수의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2000"/>
            <a:ext cx="6019800" cy="4648200"/>
          </a:xfrm>
          <a:solidFill>
            <a:schemeClr val="bg1">
              <a:alpha val="32000"/>
            </a:schemeClr>
          </a:solidFill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ko-KR" sz="2400" b="1" dirty="0" smtClean="0"/>
              <a:t>1. </a:t>
            </a:r>
            <a:r>
              <a:rPr lang="ko-KR" altLang="en-US" sz="2400" b="1" dirty="0" smtClean="0"/>
              <a:t>영화로신 주 예수의 십자가를 생각하면 </a:t>
            </a:r>
            <a:endParaRPr lang="en-US" altLang="ko-KR" sz="2400" b="1" dirty="0" smtClean="0"/>
          </a:p>
          <a:p>
            <a:pPr marL="514350" indent="-514350">
              <a:buNone/>
            </a:pPr>
            <a:r>
              <a:rPr lang="ko-KR" altLang="en-US" sz="2400" b="1" dirty="0" smtClean="0"/>
              <a:t>    세상 부귀 모든 영화 분토에도 못 비기리 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en-US" altLang="ko-KR" sz="2400" b="1" dirty="0" smtClean="0"/>
              <a:t>2. </a:t>
            </a:r>
            <a:r>
              <a:rPr lang="ko-KR" altLang="en-US" sz="2400" b="1" dirty="0" smtClean="0"/>
              <a:t>구주께서 죽으실 때 성전 휘장 찢어지어 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en-US" altLang="ko-KR" sz="2400" b="1" dirty="0"/>
              <a:t> </a:t>
            </a:r>
            <a:r>
              <a:rPr lang="en-US" altLang="ko-KR" sz="2400" b="1" dirty="0" smtClean="0"/>
              <a:t>   </a:t>
            </a:r>
            <a:r>
              <a:rPr lang="ko-KR" altLang="en-US" sz="2400" b="1" dirty="0" smtClean="0"/>
              <a:t>구원의 길 여시고서 천국 기쁨 주셨도다 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en-US" altLang="ko-KR" sz="2400" b="1" dirty="0" smtClean="0"/>
              <a:t>3. </a:t>
            </a:r>
            <a:r>
              <a:rPr lang="ko-KR" altLang="en-US" sz="2400" b="1" dirty="0" smtClean="0"/>
              <a:t>구주 예수 갈보리에 흘린 피와 그 물로써 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en-US" altLang="ko-KR" sz="2400" b="1" dirty="0"/>
              <a:t> </a:t>
            </a:r>
            <a:r>
              <a:rPr lang="en-US" altLang="ko-KR" sz="2400" b="1" dirty="0" smtClean="0"/>
              <a:t>    </a:t>
            </a:r>
            <a:r>
              <a:rPr lang="ko-KR" altLang="en-US" sz="2400" b="1" dirty="0" smtClean="0"/>
              <a:t>나의 몸과 영혼까지 구속하여 주셨도다 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en-US" altLang="ko-KR" sz="2400" b="1" dirty="0" smtClean="0"/>
              <a:t>4. </a:t>
            </a:r>
            <a:r>
              <a:rPr lang="ko-KR" altLang="en-US" sz="2400" b="1" dirty="0" smtClean="0"/>
              <a:t>구주 예수 나를 위해 십자가에 죽었으니 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>    그 사랑에 감격하여 이 몸 주께 드립니다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457200" y="54864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r>
              <a:rPr lang="en-US" altLang="ko-KR" sz="2400" b="1" dirty="0" smtClean="0">
                <a:solidFill>
                  <a:srgbClr val="FF0000"/>
                </a:solidFill>
              </a:rPr>
              <a:t>   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오 갈보리 오 갈보리 주 예수 나를 위하여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    십자가에 돌아가신 보배로우신 나의 주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영화로신 주 예수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영화로신 주 예수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영화로신 주 예수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영화로신 주 예수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영화로신 주 예수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영화로신 주 예수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영화로신 주 예수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영화로신 주 예수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영화로신 주 예수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28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영화로신 주 예수의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영화로신 주 예수의</dc:title>
  <dc:creator>user</dc:creator>
  <cp:lastModifiedBy>user</cp:lastModifiedBy>
  <cp:revision>6</cp:revision>
  <dcterms:created xsi:type="dcterms:W3CDTF">2016-03-07T08:21:54Z</dcterms:created>
  <dcterms:modified xsi:type="dcterms:W3CDTF">2016-03-07T09:00:57Z</dcterms:modified>
</cp:coreProperties>
</file>