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howGuides="1">
      <p:cViewPr varScale="1">
        <p:scale>
          <a:sx n="48" d="100"/>
          <a:sy n="48" d="100"/>
        </p:scale>
        <p:origin x="-1781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A921B-0721-4889-95A6-5A180E61B7CF}" type="datetimeFigureOut">
              <a:rPr lang="en-US" smtClean="0"/>
              <a:t>3/12/2016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54EAC-408D-440A-86C5-FF0F81E5EB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A921B-0721-4889-95A6-5A180E61B7CF}" type="datetimeFigureOut">
              <a:rPr lang="en-US" smtClean="0"/>
              <a:t>3/12/2016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54EAC-408D-440A-86C5-FF0F81E5EB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A921B-0721-4889-95A6-5A180E61B7CF}" type="datetimeFigureOut">
              <a:rPr lang="en-US" smtClean="0"/>
              <a:t>3/12/2016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54EAC-408D-440A-86C5-FF0F81E5EB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A921B-0721-4889-95A6-5A180E61B7CF}" type="datetimeFigureOut">
              <a:rPr lang="en-US" smtClean="0"/>
              <a:t>3/12/2016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54EAC-408D-440A-86C5-FF0F81E5EB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A921B-0721-4889-95A6-5A180E61B7CF}" type="datetimeFigureOut">
              <a:rPr lang="en-US" smtClean="0"/>
              <a:t>3/12/2016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54EAC-408D-440A-86C5-FF0F81E5EB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A921B-0721-4889-95A6-5A180E61B7CF}" type="datetimeFigureOut">
              <a:rPr lang="en-US" smtClean="0"/>
              <a:t>3/12/2016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54EAC-408D-440A-86C5-FF0F81E5EB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A921B-0721-4889-95A6-5A180E61B7CF}" type="datetimeFigureOut">
              <a:rPr lang="en-US" smtClean="0"/>
              <a:t>3/12/2016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54EAC-408D-440A-86C5-FF0F81E5EB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A921B-0721-4889-95A6-5A180E61B7CF}" type="datetimeFigureOut">
              <a:rPr lang="en-US" smtClean="0"/>
              <a:t>3/12/2016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54EAC-408D-440A-86C5-FF0F81E5EB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A921B-0721-4889-95A6-5A180E61B7CF}" type="datetimeFigureOut">
              <a:rPr lang="en-US" smtClean="0"/>
              <a:t>3/12/2016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54EAC-408D-440A-86C5-FF0F81E5EB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A921B-0721-4889-95A6-5A180E61B7CF}" type="datetimeFigureOut">
              <a:rPr lang="en-US" smtClean="0"/>
              <a:t>3/12/2016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54EAC-408D-440A-86C5-FF0F81E5EB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A921B-0721-4889-95A6-5A180E61B7CF}" type="datetimeFigureOut">
              <a:rPr lang="en-US" smtClean="0"/>
              <a:t>3/12/2016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54EAC-408D-440A-86C5-FF0F81E5EB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53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A921B-0721-4889-95A6-5A180E61B7CF}" type="datetimeFigureOut">
              <a:rPr lang="en-US" smtClean="0"/>
              <a:t>3/12/2016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54EAC-408D-440A-86C5-FF0F81E5EBF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38400" y="914400"/>
            <a:ext cx="4267200" cy="639762"/>
          </a:xfrm>
        </p:spPr>
        <p:txBody>
          <a:bodyPr>
            <a:normAutofit fontScale="90000"/>
          </a:bodyPr>
          <a:lstStyle/>
          <a:p>
            <a:r>
              <a:rPr lang="ko-KR" altLang="en-US" sz="4000" b="1" dirty="0">
                <a:solidFill>
                  <a:srgbClr val="FF0000"/>
                </a:solidFill>
              </a:rPr>
              <a:t>놀라우신 주의 은혜</a:t>
            </a:r>
            <a:r>
              <a:rPr lang="ko-KR" altLang="en-US" b="1" dirty="0"/>
              <a:t>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2286000"/>
            <a:ext cx="6781800" cy="320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ko-KR" altLang="en-US" sz="2800" b="1" dirty="0" smtClean="0"/>
              <a:t>놀라우신 주의 은혜 주의 사랑 흘러오네</a:t>
            </a:r>
            <a:br>
              <a:rPr lang="ko-KR" altLang="en-US" sz="2800" b="1" dirty="0" smtClean="0"/>
            </a:br>
            <a:r>
              <a:rPr lang="ko-KR" altLang="en-US" sz="2800" b="1" dirty="0" smtClean="0"/>
              <a:t>십자가에  달리신 그 손과 발</a:t>
            </a:r>
            <a:br>
              <a:rPr lang="ko-KR" altLang="en-US" sz="2800" b="1" dirty="0" smtClean="0"/>
            </a:br>
            <a:r>
              <a:rPr lang="ko-KR" altLang="en-US" sz="2800" b="1" dirty="0" smtClean="0"/>
              <a:t>그 은혜가 나를 덮네</a:t>
            </a:r>
            <a:br>
              <a:rPr lang="ko-KR" altLang="en-US" sz="2800" b="1" dirty="0" smtClean="0"/>
            </a:br>
            <a:endParaRPr lang="en-US" altLang="ko-KR" sz="2800" b="1" dirty="0" smtClean="0"/>
          </a:p>
          <a:p>
            <a:pPr marL="0" indent="0">
              <a:buNone/>
            </a:pPr>
            <a:r>
              <a:rPr lang="ko-KR" altLang="en-US" sz="2800" b="1" dirty="0" smtClean="0"/>
              <a:t/>
            </a:r>
            <a:br>
              <a:rPr lang="ko-KR" altLang="en-US" sz="2800" b="1" dirty="0" smtClean="0"/>
            </a:br>
            <a:r>
              <a:rPr lang="ko-KR" altLang="en-US" sz="2800" b="1" dirty="0" smtClean="0"/>
              <a:t>나를 덮네 나를 덮네</a:t>
            </a:r>
            <a:br>
              <a:rPr lang="ko-KR" altLang="en-US" sz="2800" b="1" dirty="0" smtClean="0"/>
            </a:br>
            <a:r>
              <a:rPr lang="ko-KR" altLang="en-US" sz="2800" b="1" dirty="0" smtClean="0"/>
              <a:t>주의 은혜</a:t>
            </a:r>
            <a:r>
              <a:rPr lang="en-US" altLang="ko-KR" sz="2800" b="1" dirty="0" smtClean="0"/>
              <a:t>(</a:t>
            </a:r>
            <a:r>
              <a:rPr lang="ko-KR" altLang="en-US" sz="2800" b="1" dirty="0" smtClean="0"/>
              <a:t>사랑</a:t>
            </a:r>
            <a:r>
              <a:rPr lang="en-US" altLang="ko-KR" sz="2800" b="1" dirty="0" smtClean="0"/>
              <a:t>,</a:t>
            </a:r>
            <a:r>
              <a:rPr lang="ko-KR" altLang="en-US" sz="2800" b="1" dirty="0" smtClean="0"/>
              <a:t>임재</a:t>
            </a:r>
            <a:r>
              <a:rPr lang="en-US" altLang="ko-KR" sz="2800" b="1" dirty="0" smtClean="0"/>
              <a:t>) </a:t>
            </a:r>
            <a:r>
              <a:rPr lang="ko-KR" altLang="en-US" sz="2800" b="1" dirty="0" smtClean="0"/>
              <a:t> 나를 덮네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놀라우신 주의 은혜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놀라우신 주의 은혜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9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놀라우신 주의 은혜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놀라우신 주의 은혜 </dc:title>
  <dc:creator>jungyeo park</dc:creator>
  <cp:lastModifiedBy>jungyeo park</cp:lastModifiedBy>
  <cp:revision>6</cp:revision>
  <dcterms:created xsi:type="dcterms:W3CDTF">2016-03-12T14:18:46Z</dcterms:created>
  <dcterms:modified xsi:type="dcterms:W3CDTF">2016-03-12T14:51:20Z</dcterms:modified>
</cp:coreProperties>
</file>