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3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41A3-1976-4640-BC24-FAFF1F4541B7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60FD-39E0-4269-849A-2A2A89CCA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41A3-1976-4640-BC24-FAFF1F4541B7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60FD-39E0-4269-849A-2A2A89CCA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41A3-1976-4640-BC24-FAFF1F4541B7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60FD-39E0-4269-849A-2A2A89CCA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41A3-1976-4640-BC24-FAFF1F4541B7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60FD-39E0-4269-849A-2A2A89CCA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41A3-1976-4640-BC24-FAFF1F4541B7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60FD-39E0-4269-849A-2A2A89CCA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41A3-1976-4640-BC24-FAFF1F4541B7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60FD-39E0-4269-849A-2A2A89CCA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41A3-1976-4640-BC24-FAFF1F4541B7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60FD-39E0-4269-849A-2A2A89CCA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41A3-1976-4640-BC24-FAFF1F4541B7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60FD-39E0-4269-849A-2A2A89CCA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41A3-1976-4640-BC24-FAFF1F4541B7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60FD-39E0-4269-849A-2A2A89CCA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41A3-1976-4640-BC24-FAFF1F4541B7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60FD-39E0-4269-849A-2A2A89CCA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41A3-1976-4640-BC24-FAFF1F4541B7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60FD-39E0-4269-849A-2A2A89CCA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6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E41A3-1976-4640-BC24-FAFF1F4541B7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760FD-39E0-4269-849A-2A2A89CCA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12192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난 포도나무 너희는 가지니</a:t>
            </a:r>
            <a:r>
              <a:rPr lang="ko-KR" altLang="en-US" b="1" dirty="0" smtClean="0"/>
              <a:t> 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524000"/>
            <a:ext cx="9372600" cy="609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400" b="1" dirty="0"/>
              <a:t>난 포도나무 너희는 </a:t>
            </a:r>
            <a:r>
              <a:rPr lang="ko-KR" altLang="en-US" sz="2400" b="1" dirty="0" smtClean="0"/>
              <a:t>가지니  너희가 </a:t>
            </a:r>
            <a:r>
              <a:rPr lang="ko-KR" altLang="en-US" sz="2400" b="1" dirty="0"/>
              <a:t>내 안에 거하면</a:t>
            </a: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ko-KR" altLang="en-US" sz="2400" b="1" dirty="0"/>
              <a:t>넌 많은 열매 맺을 수 </a:t>
            </a:r>
            <a:r>
              <a:rPr lang="ko-KR" altLang="en-US" sz="2400" b="1" dirty="0" smtClean="0"/>
              <a:t>있으나  떨어지면 </a:t>
            </a:r>
            <a:r>
              <a:rPr lang="ko-KR" altLang="en-US" sz="2400" b="1" dirty="0"/>
              <a:t>할 수 없나니</a:t>
            </a:r>
            <a:endParaRPr lang="ko-KR" altLang="en-US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ko-KR" altLang="en-US" sz="2400" b="1" dirty="0"/>
              <a:t>넌 내 안에 난 네 안에 </a:t>
            </a:r>
            <a:r>
              <a:rPr lang="ko-KR" altLang="en-US" sz="2400" b="1" dirty="0" smtClean="0"/>
              <a:t>거하면  넌</a:t>
            </a:r>
            <a:r>
              <a:rPr lang="en-US" altLang="ko-KR" sz="2400" b="1" dirty="0" smtClean="0"/>
              <a:t>  </a:t>
            </a:r>
            <a:r>
              <a:rPr lang="ko-KR" altLang="en-US" sz="2400" b="1" dirty="0"/>
              <a:t>많은 열매 맺을 수 있으나</a:t>
            </a: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ko-KR" altLang="en-US" sz="2400" b="1" dirty="0"/>
              <a:t>나무로부터 </a:t>
            </a:r>
            <a:r>
              <a:rPr lang="ko-KR" altLang="en-US" sz="2400" b="1" dirty="0" smtClean="0"/>
              <a:t>떨어지면</a:t>
            </a:r>
            <a:r>
              <a:rPr lang="en-US" altLang="ko-KR" sz="2400" b="1" dirty="0"/>
              <a:t> </a:t>
            </a:r>
            <a:r>
              <a:rPr lang="en-US" altLang="ko-KR" sz="2400" b="1" dirty="0" smtClean="0"/>
              <a:t> </a:t>
            </a:r>
            <a:r>
              <a:rPr lang="ko-KR" altLang="en-US" sz="2400" b="1" dirty="0" smtClean="0"/>
              <a:t>넌</a:t>
            </a:r>
            <a:r>
              <a:rPr lang="en-US" altLang="ko-KR" sz="2400" b="1" dirty="0" smtClean="0"/>
              <a:t> </a:t>
            </a:r>
            <a:r>
              <a:rPr lang="ko-KR" altLang="en-US" sz="2400" b="1" dirty="0" smtClean="0"/>
              <a:t>아무 </a:t>
            </a:r>
            <a:r>
              <a:rPr lang="ko-KR" altLang="en-US" sz="2400" b="1" dirty="0"/>
              <a:t>것도 할 수 </a:t>
            </a:r>
            <a:r>
              <a:rPr lang="ko-KR" altLang="en-US" sz="2400" b="1" dirty="0" smtClean="0"/>
              <a:t>없나니</a:t>
            </a:r>
            <a:endParaRPr lang="en-US" altLang="ko-KR" sz="2400" b="1" dirty="0" smtClean="0"/>
          </a:p>
          <a:p>
            <a:pPr marL="0" indent="0">
              <a:buNone/>
            </a:pPr>
            <a:endParaRPr lang="en-US" altLang="ko-KR" sz="2400" b="1" dirty="0"/>
          </a:p>
          <a:p>
            <a:pPr marL="0" indent="0">
              <a:buNone/>
            </a:pPr>
            <a:r>
              <a:rPr lang="en-US" sz="2400" b="1" dirty="0" smtClean="0"/>
              <a:t>I am the Vine, you are the branches He who abides in Me and I in him</a:t>
            </a:r>
            <a:br>
              <a:rPr lang="en-US" sz="2400" b="1" dirty="0" smtClean="0"/>
            </a:br>
            <a:r>
              <a:rPr lang="en-US" sz="2400" b="1" dirty="0" smtClean="0"/>
              <a:t>He bears much fruit For apart from me apart from me you can do nothing 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Abide in Me and I in you  For the branch cannot  bear fruit of itself</a:t>
            </a:r>
          </a:p>
          <a:p>
            <a:pPr marL="0" indent="0">
              <a:buNone/>
            </a:pPr>
            <a:r>
              <a:rPr lang="en-US" sz="2400" b="1" dirty="0" smtClean="0"/>
              <a:t>Unless it abides in the vine  so, neither can you unless  you abide in me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ko-KR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난 포도나무 너희는 가지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난 포도나무 너희는 가지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난 포도나무 너희는 가지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난 포도나무 너희는 가지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난 포도나무 너희는 가지니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Longer I</dc:title>
  <dc:creator>jungyeo park</dc:creator>
  <cp:lastModifiedBy>jungyeo park</cp:lastModifiedBy>
  <cp:revision>32</cp:revision>
  <dcterms:created xsi:type="dcterms:W3CDTF">2016-03-25T11:34:20Z</dcterms:created>
  <dcterms:modified xsi:type="dcterms:W3CDTF">2016-03-25T16:09:57Z</dcterms:modified>
</cp:coreProperties>
</file>