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7F5C-3ABA-4052-BF07-BCBCE82DF634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45527-D969-407D-8217-BAEDBCA539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7F5C-3ABA-4052-BF07-BCBCE82DF634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45527-D969-407D-8217-BAEDBCA539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7F5C-3ABA-4052-BF07-BCBCE82DF634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45527-D969-407D-8217-BAEDBCA539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7F5C-3ABA-4052-BF07-BCBCE82DF634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45527-D969-407D-8217-BAEDBCA539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7F5C-3ABA-4052-BF07-BCBCE82DF634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45527-D969-407D-8217-BAEDBCA539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7F5C-3ABA-4052-BF07-BCBCE82DF634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45527-D969-407D-8217-BAEDBCA539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7F5C-3ABA-4052-BF07-BCBCE82DF634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45527-D969-407D-8217-BAEDBCA539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7F5C-3ABA-4052-BF07-BCBCE82DF634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45527-D969-407D-8217-BAEDBCA539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7F5C-3ABA-4052-BF07-BCBCE82DF634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45527-D969-407D-8217-BAEDBCA539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7F5C-3ABA-4052-BF07-BCBCE82DF634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45527-D969-407D-8217-BAEDBCA539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7F5C-3ABA-4052-BF07-BCBCE82DF634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45527-D969-407D-8217-BAEDBCA539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77F5C-3ABA-4052-BF07-BCBCE82DF634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45527-D969-407D-8217-BAEDBCA539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Worthy of It All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938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orthy of It All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914400"/>
            <a:ext cx="3810000" cy="51054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All the saints and angels</a:t>
            </a:r>
            <a:br>
              <a:rPr lang="en-US" b="1" dirty="0" smtClean="0"/>
            </a:br>
            <a:r>
              <a:rPr lang="en-US" b="1" dirty="0" smtClean="0"/>
              <a:t>Bow before Your throne</a:t>
            </a:r>
            <a:br>
              <a:rPr lang="en-US" b="1" dirty="0" smtClean="0"/>
            </a:br>
            <a:r>
              <a:rPr lang="en-US" b="1" dirty="0" smtClean="0"/>
              <a:t>All the elders cast their crowns</a:t>
            </a:r>
            <a:br>
              <a:rPr lang="en-US" b="1" dirty="0" smtClean="0"/>
            </a:br>
            <a:r>
              <a:rPr lang="en-US" b="1" dirty="0" smtClean="0"/>
              <a:t>Before the Lamb of God and sing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rgbClr val="FF0000"/>
                </a:solidFill>
              </a:rPr>
              <a:t>Chorus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rgbClr val="FF0000"/>
                </a:solidFill>
              </a:rPr>
              <a:t>You are worthy of it all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You are worthy of it all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For from You are all things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And to You are all things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You deserve the glory</a:t>
            </a:r>
          </a:p>
          <a:p>
            <a:pPr marL="0" indent="0">
              <a:buNone/>
            </a:pP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Bridge</a:t>
            </a:r>
            <a:br>
              <a:rPr lang="en-US" b="1" dirty="0" smtClean="0"/>
            </a:br>
            <a:r>
              <a:rPr lang="en-US" b="1" dirty="0" smtClean="0"/>
              <a:t>Day and night, night and day</a:t>
            </a:r>
            <a:br>
              <a:rPr lang="en-US" b="1" dirty="0" smtClean="0"/>
            </a:br>
            <a:r>
              <a:rPr lang="en-US" b="1" dirty="0" smtClean="0"/>
              <a:t>Let incense arise                     </a:t>
            </a:r>
            <a:endParaRPr lang="en-US" b="1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2971800" y="228600"/>
            <a:ext cx="3429000" cy="4873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Worthy of It All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9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Worthy of It All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Worthy of It All</dc:title>
  <dc:creator>jungyeo park</dc:creator>
  <cp:lastModifiedBy>mary</cp:lastModifiedBy>
  <cp:revision>8</cp:revision>
  <dcterms:created xsi:type="dcterms:W3CDTF">2016-03-21T18:14:15Z</dcterms:created>
  <dcterms:modified xsi:type="dcterms:W3CDTF">2018-03-16T20:29:54Z</dcterms:modified>
</cp:coreProperties>
</file>